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0C487-52A0-493F-ACCE-1A4EACF3AAC1}" v="8" dt="2022-07-12T15:43:12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17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72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79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266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8096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779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09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17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615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18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038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0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23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05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75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704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863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3368B5-8047-4DDB-8A61-49BCEEE4A679}" type="datetimeFigureOut">
              <a:rPr lang="en-AU" smtClean="0"/>
              <a:t>13/07/2022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983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BB144-3765-3B24-400E-80FF63B7A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168365" cy="3329581"/>
          </a:xfrm>
        </p:spPr>
        <p:txBody>
          <a:bodyPr/>
          <a:lstStyle/>
          <a:p>
            <a:r>
              <a:rPr lang="en-US" sz="5400" dirty="0"/>
              <a:t>The Pragmatic Philosopher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E2BB8-4C91-278E-5036-3BF75D8FF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The Servant Leadership of Professor Glen Carruthers</a:t>
            </a:r>
          </a:p>
        </p:txBody>
      </p:sp>
      <p:pic>
        <p:nvPicPr>
          <p:cNvPr id="5" name="Picture 4" descr="Two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8B5FA2D7-675B-773A-8527-F75EC921A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3" y="126265"/>
            <a:ext cx="3531649" cy="320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DF8ED08-623D-47DB-8CF8-A31734973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t="16889" r="16067" b="36148"/>
          <a:stretch/>
        </p:blipFill>
        <p:spPr>
          <a:xfrm>
            <a:off x="91440" y="5745647"/>
            <a:ext cx="1910080" cy="90915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7D0C856-845A-4281-AC10-5533D2EC5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1" y="5948848"/>
            <a:ext cx="1366816" cy="762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AE57E1-F743-DC73-CC20-7C03A4D30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586" y="1825625"/>
            <a:ext cx="10311213" cy="35582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“Glen realized he had an intuitive flair for administration </a:t>
            </a:r>
          </a:p>
          <a:p>
            <a:pPr marL="0" indent="0" algn="ctr">
              <a:buNone/>
            </a:pPr>
            <a:r>
              <a:rPr lang="en-US" sz="3200" dirty="0"/>
              <a:t>(many would say he was genius at it)”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--WLU Obituary, December, 2020</a:t>
            </a:r>
          </a:p>
        </p:txBody>
      </p:sp>
    </p:spTree>
    <p:extLst>
      <p:ext uri="{BB962C8B-B14F-4D97-AF65-F5344CB8AC3E}">
        <p14:creationId xmlns:p14="http://schemas.microsoft.com/office/powerpoint/2010/main" val="13537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DF8ED08-623D-47DB-8CF8-A31734973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t="16889" r="16067" b="36148"/>
          <a:stretch/>
        </p:blipFill>
        <p:spPr>
          <a:xfrm>
            <a:off x="91440" y="5745647"/>
            <a:ext cx="1910080" cy="90915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7D0C856-845A-4281-AC10-5533D2EC5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1" y="5948848"/>
            <a:ext cx="1366816" cy="762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6611FE-0757-35B6-2133-C1F2DB38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Servant Leader Theory</a:t>
            </a:r>
            <a:r>
              <a:rPr lang="en-US" dirty="0"/>
              <a:t>--Definition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0BB8F-F68E-7812-F6CD-AEF2C40F9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servant-leader is servant first; it begins with a natural feeling that one wants to serve, to serve first. Then, conscious choice brings one to aspire to lead.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best test is: do those served grow? Do they, while being served, become healthier, wiser, freer, more autonomous, more likely to become servants themselves?”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--Robert Greenleaf, 1970</a:t>
            </a:r>
          </a:p>
        </p:txBody>
      </p:sp>
    </p:spTree>
    <p:extLst>
      <p:ext uri="{BB962C8B-B14F-4D97-AF65-F5344CB8AC3E}">
        <p14:creationId xmlns:p14="http://schemas.microsoft.com/office/powerpoint/2010/main" val="179274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DF8ED08-623D-47DB-8CF8-A31734973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t="16889" r="16067" b="36148"/>
          <a:stretch/>
        </p:blipFill>
        <p:spPr>
          <a:xfrm>
            <a:off x="91440" y="5745647"/>
            <a:ext cx="1910080" cy="90915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7D0C856-845A-4281-AC10-5533D2EC5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1" y="5948848"/>
            <a:ext cx="1366816" cy="76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30F53-1E07-49D6-CDB2-677C12453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603"/>
            <a:ext cx="10515600" cy="39823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sz="3600" dirty="0">
                <a:solidFill>
                  <a:srgbClr val="FF0000"/>
                </a:solidFill>
              </a:rPr>
              <a:t>Agency</a:t>
            </a:r>
            <a:r>
              <a:rPr lang="en-US" sz="3600" dirty="0"/>
              <a:t>, acquired and honed as students, empowers professional musicians to make effective choices that will buffer and ease inevitable career transitions.”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--Dr. Glen Carruthers, 2018</a:t>
            </a:r>
          </a:p>
        </p:txBody>
      </p:sp>
    </p:spTree>
    <p:extLst>
      <p:ext uri="{BB962C8B-B14F-4D97-AF65-F5344CB8AC3E}">
        <p14:creationId xmlns:p14="http://schemas.microsoft.com/office/powerpoint/2010/main" val="380693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DF8ED08-623D-47DB-8CF8-A31734973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t="16889" r="16067" b="36148"/>
          <a:stretch/>
        </p:blipFill>
        <p:spPr>
          <a:xfrm>
            <a:off x="91440" y="5745647"/>
            <a:ext cx="1910080" cy="90915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7D0C856-845A-4281-AC10-5533D2EC5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1" y="5948848"/>
            <a:ext cx="1366816" cy="762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56CFBD6-C2A1-A3F7-94CE-21790A42A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4" y="147152"/>
            <a:ext cx="9146903" cy="57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43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14755</TotalTime>
  <Words>147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The Pragmatic Philosopher</vt:lpstr>
      <vt:lpstr>PowerPoint Presentation</vt:lpstr>
      <vt:lpstr>Servant Leader Theory--Definition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Kylie Leong</dc:creator>
  <cp:lastModifiedBy>Ian Harvey</cp:lastModifiedBy>
  <cp:revision>2</cp:revision>
  <dcterms:created xsi:type="dcterms:W3CDTF">2022-02-21T01:42:04Z</dcterms:created>
  <dcterms:modified xsi:type="dcterms:W3CDTF">2022-07-12T21:05:41Z</dcterms:modified>
</cp:coreProperties>
</file>