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Montserrat Medium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3" roundtripDataSignature="AMtx7mjSWoOGtA6WnUCpYDAgBl+ehWMY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MontserratMedium-italic.fntdata"/><Relationship Id="rId10" Type="http://schemas.openxmlformats.org/officeDocument/2006/relationships/font" Target="fonts/MontserratMedium-bold.fntdata"/><Relationship Id="rId13" Type="http://customschemas.google.com/relationships/presentationmetadata" Target="metadata"/><Relationship Id="rId12" Type="http://schemas.openxmlformats.org/officeDocument/2006/relationships/font" Target="fonts/MontserratMedium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13ae177c67c_1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13ae177c67c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CEPROM’s very own Diana Blom, Dawn Bennett </a:t>
            </a:r>
            <a:endParaRPr/>
          </a:p>
        </p:txBody>
      </p:sp>
      <p:sp>
        <p:nvSpPr>
          <p:cNvPr id="457" name="Google Shape;457;g13ae177c67c_1_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7" name="Google Shape;4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AU"/>
              <a:t>Case study formed… Stake etc. social constructivism</a:t>
            </a:r>
            <a:endParaRPr/>
          </a:p>
        </p:txBody>
      </p:sp>
      <p:sp>
        <p:nvSpPr>
          <p:cNvPr id="468" name="Google Shape;468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13a91c8317d_2_6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13a91c8317d_2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g13a91c8317d_2_6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695326" y="2030400"/>
            <a:ext cx="5208587" cy="39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type="title"/>
          </p:nvPr>
        </p:nvSpPr>
        <p:spPr>
          <a:xfrm>
            <a:off x="695325" y="76320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2" type="body"/>
          </p:nvPr>
        </p:nvSpPr>
        <p:spPr>
          <a:xfrm>
            <a:off x="695325" y="1364400"/>
            <a:ext cx="1080135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3" type="body"/>
          </p:nvPr>
        </p:nvSpPr>
        <p:spPr>
          <a:xfrm>
            <a:off x="6288088" y="2030400"/>
            <a:ext cx="5208587" cy="39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 2" showMasterSp="0">
  <p:cSld name="Contents 2"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0" y="1"/>
            <a:ext cx="505049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 txBox="1"/>
          <p:nvPr>
            <p:ph type="title"/>
          </p:nvPr>
        </p:nvSpPr>
        <p:spPr>
          <a:xfrm>
            <a:off x="695325" y="763200"/>
            <a:ext cx="338455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Arial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8"/>
          <p:cNvSpPr txBox="1"/>
          <p:nvPr>
            <p:ph idx="11" type="ftr"/>
          </p:nvPr>
        </p:nvSpPr>
        <p:spPr>
          <a:xfrm>
            <a:off x="695326" y="6526800"/>
            <a:ext cx="3360109" cy="14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11208568" y="6526800"/>
            <a:ext cx="288032" cy="14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13" name="Google Shape;113;p18"/>
          <p:cNvSpPr/>
          <p:nvPr>
            <p:ph idx="2" type="tbl"/>
          </p:nvPr>
        </p:nvSpPr>
        <p:spPr>
          <a:xfrm>
            <a:off x="6096000" y="1557338"/>
            <a:ext cx="5400675" cy="4751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14" name="Google Shape;114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1" showMasterSp="0">
  <p:cSld name="Section Divider 1">
    <p:bg>
      <p:bgPr>
        <a:solidFill>
          <a:srgbClr val="FFFF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4955778" y="1557338"/>
            <a:ext cx="647613" cy="4985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 Medium"/>
              <a:buNone/>
              <a:defRPr sz="3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/>
          <p:nvPr/>
        </p:nvSpPr>
        <p:spPr>
          <a:xfrm>
            <a:off x="-1" y="3748429"/>
            <a:ext cx="12200354" cy="3109571"/>
          </a:xfrm>
          <a:custGeom>
            <a:rect b="b" l="l" r="r" t="t"/>
            <a:pathLst>
              <a:path extrusionOk="0" h="3109571" w="12200354">
                <a:moveTo>
                  <a:pt x="0" y="203868"/>
                </a:moveTo>
                <a:lnTo>
                  <a:pt x="11945" y="427414"/>
                </a:lnTo>
                <a:cubicBezTo>
                  <a:pt x="134227" y="1577204"/>
                  <a:pt x="1155955" y="2686070"/>
                  <a:pt x="2547169" y="3109399"/>
                </a:cubicBezTo>
                <a:lnTo>
                  <a:pt x="2707755" y="3109399"/>
                </a:lnTo>
                <a:lnTo>
                  <a:pt x="2707755" y="3109571"/>
                </a:lnTo>
                <a:lnTo>
                  <a:pt x="0" y="3109571"/>
                </a:lnTo>
                <a:close/>
                <a:moveTo>
                  <a:pt x="12199992" y="0"/>
                </a:moveTo>
                <a:lnTo>
                  <a:pt x="12200354" y="0"/>
                </a:lnTo>
                <a:lnTo>
                  <a:pt x="12200354" y="3109571"/>
                </a:lnTo>
                <a:lnTo>
                  <a:pt x="9492599" y="3109571"/>
                </a:lnTo>
                <a:lnTo>
                  <a:pt x="9492599" y="3109399"/>
                </a:lnTo>
                <a:lnTo>
                  <a:pt x="12199992" y="3109399"/>
                </a:lnTo>
                <a:cubicBezTo>
                  <a:pt x="11894797" y="3067888"/>
                  <a:pt x="11363064" y="2835363"/>
                  <a:pt x="10882585" y="2689921"/>
                </a:cubicBezTo>
                <a:cubicBezTo>
                  <a:pt x="10337759" y="2524687"/>
                  <a:pt x="10216776" y="2633084"/>
                  <a:pt x="9954919" y="2853835"/>
                </a:cubicBezTo>
                <a:cubicBezTo>
                  <a:pt x="10012263" y="2785427"/>
                  <a:pt x="10640823" y="2173819"/>
                  <a:pt x="10955864" y="2008077"/>
                </a:cubicBezTo>
                <a:cubicBezTo>
                  <a:pt x="11572550" y="1683293"/>
                  <a:pt x="12159598" y="1961999"/>
                  <a:pt x="12199992" y="197580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82000">
                <a:schemeClr val="accent1"/>
              </a:gs>
              <a:gs pos="100000">
                <a:schemeClr val="accent1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2798490" y="2060848"/>
            <a:ext cx="2804901" cy="14957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b="0" sz="5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19" name="Google Shape;119;p19"/>
          <p:cNvCxnSpPr/>
          <p:nvPr/>
        </p:nvCxnSpPr>
        <p:spPr>
          <a:xfrm>
            <a:off x="5903913" y="1541934"/>
            <a:ext cx="0" cy="396044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0" name="Google Shape;120;p19"/>
          <p:cNvSpPr txBox="1"/>
          <p:nvPr>
            <p:ph idx="2" type="body"/>
          </p:nvPr>
        </p:nvSpPr>
        <p:spPr>
          <a:xfrm>
            <a:off x="6127998" y="4209712"/>
            <a:ext cx="2102991" cy="1292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21" name="Google Shape;12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2" showMasterSp="0">
  <p:cSld name="Section Divider 2">
    <p:bg>
      <p:bgPr>
        <a:gradFill>
          <a:gsLst>
            <a:gs pos="0">
              <a:schemeClr val="accent2"/>
            </a:gs>
            <a:gs pos="82000">
              <a:schemeClr val="accent1"/>
            </a:gs>
            <a:gs pos="100000">
              <a:schemeClr val="accent1"/>
            </a:gs>
          </a:gsLst>
          <a:lin ang="16200000" scaled="0"/>
        </a:gra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2279576" y="1705365"/>
            <a:ext cx="628377" cy="6093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2295736" y="2407097"/>
            <a:ext cx="7632171" cy="10305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6600"/>
              <a:buNone/>
              <a:defRPr b="0" sz="6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20"/>
          <p:cNvSpPr txBox="1"/>
          <p:nvPr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this slide design, you can change the background colour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 right-clicking somewhere on the slide, not in a content placeholder.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‘Format Background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Under the ‘Fill’ menu, ‘change ‘Solid fill’ to a colour from the palette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6" name="Google Shape;126;p20"/>
          <p:cNvGrpSpPr/>
          <p:nvPr/>
        </p:nvGrpSpPr>
        <p:grpSpPr>
          <a:xfrm>
            <a:off x="0" y="3748429"/>
            <a:ext cx="12200354" cy="3109571"/>
            <a:chOff x="0" y="2420888"/>
            <a:chExt cx="17408940" cy="4437112"/>
          </a:xfrm>
        </p:grpSpPr>
        <p:sp>
          <p:nvSpPr>
            <p:cNvPr id="127" name="Google Shape;127;p20"/>
            <p:cNvSpPr/>
            <p:nvPr/>
          </p:nvSpPr>
          <p:spPr>
            <a:xfrm>
              <a:off x="13545188" y="2420888"/>
              <a:ext cx="3863752" cy="4437112"/>
            </a:xfrm>
            <a:custGeom>
              <a:rect b="b" l="l" r="r" t="t"/>
              <a:pathLst>
                <a:path extrusionOk="0" h="4437112" w="3863752">
                  <a:moveTo>
                    <a:pt x="3863236" y="0"/>
                  </a:moveTo>
                  <a:lnTo>
                    <a:pt x="3863752" y="0"/>
                  </a:lnTo>
                  <a:lnTo>
                    <a:pt x="3863752" y="4437112"/>
                  </a:lnTo>
                  <a:lnTo>
                    <a:pt x="0" y="4437112"/>
                  </a:lnTo>
                  <a:lnTo>
                    <a:pt x="0" y="4436866"/>
                  </a:lnTo>
                  <a:lnTo>
                    <a:pt x="3863236" y="4436866"/>
                  </a:lnTo>
                  <a:cubicBezTo>
                    <a:pt x="3427746" y="4377634"/>
                    <a:pt x="2669005" y="4045839"/>
                    <a:pt x="1983400" y="3838304"/>
                  </a:cubicBezTo>
                  <a:cubicBezTo>
                    <a:pt x="1205976" y="3602529"/>
                    <a:pt x="1033343" y="3757202"/>
                    <a:pt x="659694" y="4072197"/>
                  </a:cubicBezTo>
                  <a:cubicBezTo>
                    <a:pt x="741520" y="3974584"/>
                    <a:pt x="1638425" y="3101867"/>
                    <a:pt x="2087964" y="2865367"/>
                  </a:cubicBezTo>
                  <a:cubicBezTo>
                    <a:pt x="2967925" y="2401926"/>
                    <a:pt x="3805596" y="2799617"/>
                    <a:pt x="3863236" y="2819313"/>
                  </a:cubicBezTo>
                  <a:lnTo>
                    <a:pt x="3863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0"/>
            <p:cNvSpPr/>
            <p:nvPr/>
          </p:nvSpPr>
          <p:spPr>
            <a:xfrm>
              <a:off x="0" y="2711792"/>
              <a:ext cx="3863752" cy="4146208"/>
            </a:xfrm>
            <a:custGeom>
              <a:rect b="b" l="l" r="r" t="t"/>
              <a:pathLst>
                <a:path extrusionOk="0" h="4146208" w="3863752">
                  <a:moveTo>
                    <a:pt x="0" y="0"/>
                  </a:moveTo>
                  <a:lnTo>
                    <a:pt x="17045" y="318982"/>
                  </a:lnTo>
                  <a:cubicBezTo>
                    <a:pt x="191531" y="1959641"/>
                    <a:pt x="1649456" y="3541906"/>
                    <a:pt x="3634608" y="4145962"/>
                  </a:cubicBezTo>
                  <a:lnTo>
                    <a:pt x="3863752" y="4145962"/>
                  </a:lnTo>
                  <a:lnTo>
                    <a:pt x="3863752" y="4146208"/>
                  </a:lnTo>
                  <a:lnTo>
                    <a:pt x="0" y="4146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29" name="Google Shape;129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 3">
  <p:cSld name="Section Divider 3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idx="1" type="body"/>
          </p:nvPr>
        </p:nvSpPr>
        <p:spPr>
          <a:xfrm flipH="1" rot="10800000">
            <a:off x="8103037" y="245"/>
            <a:ext cx="4088963" cy="6857508"/>
          </a:xfrm>
          <a:prstGeom prst="rect">
            <a:avLst/>
          </a:prstGeom>
          <a:gradFill>
            <a:gsLst>
              <a:gs pos="0">
                <a:srgbClr val="2B1D37">
                  <a:alpha val="0"/>
                </a:srgbClr>
              </a:gs>
              <a:gs pos="50000">
                <a:srgbClr val="2B1D37">
                  <a:alpha val="0"/>
                </a:srgbClr>
              </a:gs>
              <a:gs pos="100000">
                <a:srgbClr val="51247A">
                  <a:alpha val="78039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1"/>
          <p:cNvSpPr/>
          <p:nvPr>
            <p:ph idx="2" type="pic"/>
          </p:nvPr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3" name="Google Shape;133;p21"/>
          <p:cNvSpPr txBox="1"/>
          <p:nvPr>
            <p:ph idx="3" type="body"/>
          </p:nvPr>
        </p:nvSpPr>
        <p:spPr>
          <a:xfrm>
            <a:off x="407368" y="0"/>
            <a:ext cx="4045952" cy="5962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36" name="Google Shape;136;p21"/>
          <p:cNvSpPr txBox="1"/>
          <p:nvPr>
            <p:ph type="title"/>
          </p:nvPr>
        </p:nvSpPr>
        <p:spPr>
          <a:xfrm>
            <a:off x="1127448" y="1557338"/>
            <a:ext cx="512961" cy="4985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4" type="body"/>
          </p:nvPr>
        </p:nvSpPr>
        <p:spPr>
          <a:xfrm>
            <a:off x="1127448" y="2132260"/>
            <a:ext cx="2952427" cy="14957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SzPts val="5400"/>
              <a:buNone/>
              <a:defRPr b="0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5" type="body"/>
          </p:nvPr>
        </p:nvSpPr>
        <p:spPr>
          <a:xfrm>
            <a:off x="1127448" y="3760012"/>
            <a:ext cx="2952427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ntent layout">
  <p:cSld name="Three content layou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695326" y="2030400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22"/>
          <p:cNvSpPr txBox="1"/>
          <p:nvPr>
            <p:ph type="title"/>
          </p:nvPr>
        </p:nvSpPr>
        <p:spPr>
          <a:xfrm>
            <a:off x="695325" y="76320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2"/>
          <p:cNvSpPr txBox="1"/>
          <p:nvPr>
            <p:ph idx="2" type="body"/>
          </p:nvPr>
        </p:nvSpPr>
        <p:spPr>
          <a:xfrm>
            <a:off x="695325" y="1364400"/>
            <a:ext cx="1080135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3" type="body"/>
          </p:nvPr>
        </p:nvSpPr>
        <p:spPr>
          <a:xfrm>
            <a:off x="4410076" y="2030400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4" type="body"/>
          </p:nvPr>
        </p:nvSpPr>
        <p:spPr>
          <a:xfrm>
            <a:off x="8124826" y="2030400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p image + two content layout">
  <p:cSld name="Top image + two content layou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/>
          <p:nvPr>
            <p:ph idx="2" type="pic"/>
          </p:nvPr>
        </p:nvSpPr>
        <p:spPr>
          <a:xfrm>
            <a:off x="0" y="4221162"/>
            <a:ext cx="12191999" cy="2636838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49" name="Google Shape;149;p23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50" name="Google Shape;150;p23"/>
          <p:cNvSpPr txBox="1"/>
          <p:nvPr>
            <p:ph type="title"/>
          </p:nvPr>
        </p:nvSpPr>
        <p:spPr>
          <a:xfrm>
            <a:off x="704627" y="942975"/>
            <a:ext cx="3384550" cy="3240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4419377" y="942976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3"/>
          <p:cNvSpPr txBox="1"/>
          <p:nvPr>
            <p:ph idx="3" type="body"/>
          </p:nvPr>
        </p:nvSpPr>
        <p:spPr>
          <a:xfrm>
            <a:off x="8134127" y="942976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p image + three content layout">
  <p:cSld name="Top image + three content layou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/>
          <p:nvPr>
            <p:ph idx="2" type="pic"/>
          </p:nvPr>
        </p:nvSpPr>
        <p:spPr>
          <a:xfrm>
            <a:off x="0" y="4251994"/>
            <a:ext cx="12191999" cy="2636838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55" name="Google Shape;155;p24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4395713" y="981076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24"/>
          <p:cNvSpPr txBox="1"/>
          <p:nvPr>
            <p:ph idx="3" type="body"/>
          </p:nvPr>
        </p:nvSpPr>
        <p:spPr>
          <a:xfrm>
            <a:off x="8110463" y="981076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24"/>
          <p:cNvSpPr txBox="1"/>
          <p:nvPr>
            <p:ph idx="4" type="body"/>
          </p:nvPr>
        </p:nvSpPr>
        <p:spPr>
          <a:xfrm>
            <a:off x="680963" y="981076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 + two content layout">
  <p:cSld name="Intro + two content layou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5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62" name="Google Shape;162;p25"/>
          <p:cNvSpPr txBox="1"/>
          <p:nvPr>
            <p:ph type="title"/>
          </p:nvPr>
        </p:nvSpPr>
        <p:spPr>
          <a:xfrm>
            <a:off x="695326" y="982800"/>
            <a:ext cx="3384550" cy="129407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695326" y="2382000"/>
            <a:ext cx="3384550" cy="34914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0"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4" name="Google Shape;164;p25"/>
          <p:cNvSpPr txBox="1"/>
          <p:nvPr>
            <p:ph idx="2" type="body"/>
          </p:nvPr>
        </p:nvSpPr>
        <p:spPr>
          <a:xfrm>
            <a:off x="4410076" y="982800"/>
            <a:ext cx="3384549" cy="47513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25"/>
          <p:cNvSpPr txBox="1"/>
          <p:nvPr>
            <p:ph idx="3" type="body"/>
          </p:nvPr>
        </p:nvSpPr>
        <p:spPr>
          <a:xfrm>
            <a:off x="8124825" y="982800"/>
            <a:ext cx="3384549" cy="47513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cons + two contents">
  <p:cSld name="Icons + two contents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/>
          <p:nvPr/>
        </p:nvSpPr>
        <p:spPr>
          <a:xfrm>
            <a:off x="8102601" y="0"/>
            <a:ext cx="4079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34000">
                <a:schemeClr val="accent1"/>
              </a:gs>
              <a:gs pos="100000">
                <a:schemeClr val="accent1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6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6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9302058" y="1565276"/>
            <a:ext cx="2520279" cy="10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8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1" name="Google Shape;171;p26"/>
          <p:cNvSpPr txBox="1"/>
          <p:nvPr>
            <p:ph type="title"/>
          </p:nvPr>
        </p:nvSpPr>
        <p:spPr>
          <a:xfrm>
            <a:off x="695326" y="763200"/>
            <a:ext cx="7096126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6"/>
          <p:cNvSpPr txBox="1"/>
          <p:nvPr>
            <p:ph idx="2" type="body"/>
          </p:nvPr>
        </p:nvSpPr>
        <p:spPr>
          <a:xfrm>
            <a:off x="695325" y="1364400"/>
            <a:ext cx="7096125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3" name="Google Shape;173;p26"/>
          <p:cNvSpPr txBox="1"/>
          <p:nvPr>
            <p:ph idx="3" type="body"/>
          </p:nvPr>
        </p:nvSpPr>
        <p:spPr>
          <a:xfrm>
            <a:off x="704852" y="2030400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4" name="Google Shape;174;p26"/>
          <p:cNvSpPr txBox="1"/>
          <p:nvPr>
            <p:ph idx="4" type="body"/>
          </p:nvPr>
        </p:nvSpPr>
        <p:spPr>
          <a:xfrm>
            <a:off x="4419602" y="2030400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5" name="Google Shape;175;p26"/>
          <p:cNvSpPr txBox="1"/>
          <p:nvPr>
            <p:ph idx="5" type="body"/>
          </p:nvPr>
        </p:nvSpPr>
        <p:spPr>
          <a:xfrm>
            <a:off x="9302058" y="2781291"/>
            <a:ext cx="2520279" cy="10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8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6" name="Google Shape;176;p26"/>
          <p:cNvSpPr txBox="1"/>
          <p:nvPr>
            <p:ph idx="6" type="body"/>
          </p:nvPr>
        </p:nvSpPr>
        <p:spPr>
          <a:xfrm>
            <a:off x="9302058" y="3997306"/>
            <a:ext cx="2520279" cy="10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8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7" name="Google Shape;177;p26"/>
          <p:cNvSpPr txBox="1"/>
          <p:nvPr>
            <p:ph idx="7" type="body"/>
          </p:nvPr>
        </p:nvSpPr>
        <p:spPr>
          <a:xfrm>
            <a:off x="9302058" y="5213321"/>
            <a:ext cx="2520279" cy="10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8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8" name="Google Shape;178;p26"/>
          <p:cNvSpPr txBox="1"/>
          <p:nvPr>
            <p:ph idx="8" type="body"/>
          </p:nvPr>
        </p:nvSpPr>
        <p:spPr>
          <a:xfrm>
            <a:off x="8797925" y="1565276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26"/>
          <p:cNvSpPr txBox="1"/>
          <p:nvPr>
            <p:ph idx="9" type="body"/>
          </p:nvPr>
        </p:nvSpPr>
        <p:spPr>
          <a:xfrm>
            <a:off x="8797925" y="2781291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0" name="Google Shape;180;p26"/>
          <p:cNvSpPr txBox="1"/>
          <p:nvPr>
            <p:ph idx="13" type="body"/>
          </p:nvPr>
        </p:nvSpPr>
        <p:spPr>
          <a:xfrm>
            <a:off x="8797925" y="3997306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1" name="Google Shape;181;p26"/>
          <p:cNvSpPr txBox="1"/>
          <p:nvPr>
            <p:ph idx="14" type="body"/>
          </p:nvPr>
        </p:nvSpPr>
        <p:spPr>
          <a:xfrm>
            <a:off x="8797925" y="5213321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2" name="Google Shape;182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Subtitle, 2 Graphs">
  <p:cSld name="Title, Subtitle, 2 Graphs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27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86" name="Google Shape;186;p27"/>
          <p:cNvSpPr txBox="1"/>
          <p:nvPr>
            <p:ph idx="1" type="body"/>
          </p:nvPr>
        </p:nvSpPr>
        <p:spPr>
          <a:xfrm>
            <a:off x="679927" y="2477978"/>
            <a:ext cx="5208587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27"/>
          <p:cNvSpPr txBox="1"/>
          <p:nvPr>
            <p:ph type="title"/>
          </p:nvPr>
        </p:nvSpPr>
        <p:spPr>
          <a:xfrm>
            <a:off x="695325" y="76320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7"/>
          <p:cNvSpPr txBox="1"/>
          <p:nvPr>
            <p:ph idx="2" type="body"/>
          </p:nvPr>
        </p:nvSpPr>
        <p:spPr>
          <a:xfrm>
            <a:off x="695325" y="1364400"/>
            <a:ext cx="1080135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9" name="Google Shape;189;p27"/>
          <p:cNvSpPr txBox="1"/>
          <p:nvPr>
            <p:ph idx="3" type="body"/>
          </p:nvPr>
        </p:nvSpPr>
        <p:spPr>
          <a:xfrm>
            <a:off x="695326" y="2030400"/>
            <a:ext cx="5208587" cy="287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200"/>
              <a:buNone/>
              <a:defRPr sz="1200"/>
            </a:lvl2pPr>
            <a:lvl3pPr indent="-320039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•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27"/>
          <p:cNvSpPr txBox="1"/>
          <p:nvPr>
            <p:ph idx="4" type="body"/>
          </p:nvPr>
        </p:nvSpPr>
        <p:spPr>
          <a:xfrm>
            <a:off x="6272689" y="2477978"/>
            <a:ext cx="5208587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27"/>
          <p:cNvSpPr txBox="1"/>
          <p:nvPr>
            <p:ph idx="5" type="body"/>
          </p:nvPr>
        </p:nvSpPr>
        <p:spPr>
          <a:xfrm>
            <a:off x="6288088" y="2030400"/>
            <a:ext cx="5208587" cy="287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200"/>
              <a:buNone/>
              <a:defRPr sz="1200"/>
            </a:lvl2pPr>
            <a:lvl3pPr indent="-320039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•"/>
              <a:defRPr sz="1200"/>
            </a:lvl3pPr>
            <a:lvl4pPr indent="-3048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ullouts">
  <p:cSld name="Three Pullou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112126" y="2040365"/>
            <a:ext cx="3384548" cy="3671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0000" lIns="180000" spcFirstLastPara="1" rIns="180000" wrap="square" tIns="108000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2" type="body"/>
          </p:nvPr>
        </p:nvSpPr>
        <p:spPr>
          <a:xfrm>
            <a:off x="695328" y="2030400"/>
            <a:ext cx="3384548" cy="3671777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txBody>
          <a:bodyPr anchorCtr="0" anchor="t" bIns="180000" lIns="180000" spcFirstLastPara="1" rIns="180000" wrap="square" tIns="108000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3" type="body"/>
          </p:nvPr>
        </p:nvSpPr>
        <p:spPr>
          <a:xfrm>
            <a:off x="4387254" y="2033057"/>
            <a:ext cx="3384548" cy="3671777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txBody>
          <a:bodyPr anchorCtr="0" anchor="t" bIns="180000" lIns="180000" spcFirstLastPara="1" rIns="180000" wrap="square" tIns="108000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9" name="Google Shape;29;p12"/>
          <p:cNvSpPr txBox="1"/>
          <p:nvPr>
            <p:ph idx="4" type="body"/>
          </p:nvPr>
        </p:nvSpPr>
        <p:spPr>
          <a:xfrm>
            <a:off x="695326" y="1364400"/>
            <a:ext cx="10801349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Layout Horizontal">
  <p:cSld name="Two Content Layout Horizontal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8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95" name="Google Shape;195;p28"/>
          <p:cNvSpPr txBox="1"/>
          <p:nvPr>
            <p:ph idx="1" type="body"/>
          </p:nvPr>
        </p:nvSpPr>
        <p:spPr>
          <a:xfrm>
            <a:off x="694800" y="2030400"/>
            <a:ext cx="10801349" cy="17282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28"/>
          <p:cNvSpPr txBox="1"/>
          <p:nvPr>
            <p:ph type="title"/>
          </p:nvPr>
        </p:nvSpPr>
        <p:spPr>
          <a:xfrm>
            <a:off x="695325" y="76320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8"/>
          <p:cNvSpPr txBox="1"/>
          <p:nvPr>
            <p:ph idx="2" type="body"/>
          </p:nvPr>
        </p:nvSpPr>
        <p:spPr>
          <a:xfrm>
            <a:off x="695325" y="1364400"/>
            <a:ext cx="1080135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8" name="Google Shape;198;p28"/>
          <p:cNvSpPr txBox="1"/>
          <p:nvPr>
            <p:ph idx="3" type="body"/>
          </p:nvPr>
        </p:nvSpPr>
        <p:spPr>
          <a:xfrm>
            <a:off x="694800" y="3918534"/>
            <a:ext cx="10801349" cy="17282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Third Two Third Title and Content">
  <p:cSld name="One Third Two Third Title and Conten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9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02" name="Google Shape;202;p29"/>
          <p:cNvSpPr txBox="1"/>
          <p:nvPr>
            <p:ph idx="1" type="body"/>
          </p:nvPr>
        </p:nvSpPr>
        <p:spPr>
          <a:xfrm>
            <a:off x="695326" y="2030400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3" name="Google Shape;203;p29"/>
          <p:cNvSpPr txBox="1"/>
          <p:nvPr>
            <p:ph type="title"/>
          </p:nvPr>
        </p:nvSpPr>
        <p:spPr>
          <a:xfrm>
            <a:off x="695325" y="76320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9"/>
          <p:cNvSpPr txBox="1"/>
          <p:nvPr>
            <p:ph idx="2" type="body"/>
          </p:nvPr>
        </p:nvSpPr>
        <p:spPr>
          <a:xfrm>
            <a:off x="695325" y="1364400"/>
            <a:ext cx="1080135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5" name="Google Shape;205;p29"/>
          <p:cNvSpPr txBox="1"/>
          <p:nvPr>
            <p:ph idx="3" type="body"/>
          </p:nvPr>
        </p:nvSpPr>
        <p:spPr>
          <a:xfrm>
            <a:off x="4427539" y="2030400"/>
            <a:ext cx="7069136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Third One Third Title and Content">
  <p:cSld name="Two Third One Third Title and Conten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30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09" name="Google Shape;209;p30"/>
          <p:cNvSpPr txBox="1"/>
          <p:nvPr>
            <p:ph idx="1" type="body"/>
          </p:nvPr>
        </p:nvSpPr>
        <p:spPr>
          <a:xfrm>
            <a:off x="8094663" y="2030400"/>
            <a:ext cx="3384549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0" name="Google Shape;210;p30"/>
          <p:cNvSpPr txBox="1"/>
          <p:nvPr>
            <p:ph type="title"/>
          </p:nvPr>
        </p:nvSpPr>
        <p:spPr>
          <a:xfrm>
            <a:off x="695325" y="76320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30"/>
          <p:cNvSpPr txBox="1"/>
          <p:nvPr>
            <p:ph idx="2" type="body"/>
          </p:nvPr>
        </p:nvSpPr>
        <p:spPr>
          <a:xfrm>
            <a:off x="695325" y="1364400"/>
            <a:ext cx="1080135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2" name="Google Shape;212;p30"/>
          <p:cNvSpPr txBox="1"/>
          <p:nvPr>
            <p:ph idx="3" type="body"/>
          </p:nvPr>
        </p:nvSpPr>
        <p:spPr>
          <a:xfrm>
            <a:off x="695325" y="2030400"/>
            <a:ext cx="7096125" cy="32400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Pullout">
  <p:cSld name="Picture with Pullou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/>
          <p:nvPr>
            <p:ph idx="2" type="pic"/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15" name="Google Shape;215;p31"/>
          <p:cNvSpPr txBox="1"/>
          <p:nvPr>
            <p:ph idx="1" type="body"/>
          </p:nvPr>
        </p:nvSpPr>
        <p:spPr>
          <a:xfrm>
            <a:off x="695328" y="1052514"/>
            <a:ext cx="3384548" cy="52634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0000" lIns="180000" spcFirstLastPara="1" rIns="180000" wrap="square" tIns="1260000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31"/>
          <p:cNvSpPr txBox="1"/>
          <p:nvPr>
            <p:ph type="title"/>
          </p:nvPr>
        </p:nvSpPr>
        <p:spPr>
          <a:xfrm>
            <a:off x="1127448" y="1340768"/>
            <a:ext cx="2592288" cy="8764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31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31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/>
          <p:nvPr>
            <p:ph idx="2" type="pic"/>
          </p:nvPr>
        </p:nvSpPr>
        <p:spPr>
          <a:xfrm>
            <a:off x="695327" y="2001916"/>
            <a:ext cx="10801349" cy="394740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21" name="Google Shape;221;p32"/>
          <p:cNvSpPr txBox="1"/>
          <p:nvPr>
            <p:ph idx="1" type="body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2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22" name="Google Shape;222;p32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32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32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25" name="Google Shape;225;p32"/>
          <p:cNvSpPr txBox="1"/>
          <p:nvPr>
            <p:ph idx="3" type="body"/>
          </p:nvPr>
        </p:nvSpPr>
        <p:spPr>
          <a:xfrm>
            <a:off x="695325" y="1364400"/>
            <a:ext cx="1080135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Image Two Thirds">
  <p:cSld name="Text with Image Two Thirds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3"/>
          <p:cNvSpPr/>
          <p:nvPr>
            <p:ph idx="2" type="pic"/>
          </p:nvPr>
        </p:nvSpPr>
        <p:spPr>
          <a:xfrm>
            <a:off x="4400549" y="-4"/>
            <a:ext cx="7810872" cy="685800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28" name="Google Shape;228;p33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33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30" name="Google Shape;230;p33"/>
          <p:cNvSpPr txBox="1"/>
          <p:nvPr>
            <p:ph idx="1" type="body"/>
          </p:nvPr>
        </p:nvSpPr>
        <p:spPr>
          <a:xfrm>
            <a:off x="695326" y="2030400"/>
            <a:ext cx="3384549" cy="3979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1" name="Google Shape;231;p33"/>
          <p:cNvSpPr txBox="1"/>
          <p:nvPr>
            <p:ph type="title"/>
          </p:nvPr>
        </p:nvSpPr>
        <p:spPr>
          <a:xfrm>
            <a:off x="695327" y="763200"/>
            <a:ext cx="3384548" cy="503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2" name="Google Shape;232;p33"/>
          <p:cNvSpPr txBox="1"/>
          <p:nvPr>
            <p:ph idx="3" type="body"/>
          </p:nvPr>
        </p:nvSpPr>
        <p:spPr>
          <a:xfrm>
            <a:off x="695326" y="1364400"/>
            <a:ext cx="3384548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Image Half">
  <p:cSld name="Text with Image Half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34"/>
          <p:cNvSpPr/>
          <p:nvPr>
            <p:ph idx="2" type="pic"/>
          </p:nvPr>
        </p:nvSpPr>
        <p:spPr>
          <a:xfrm>
            <a:off x="5591945" y="-4"/>
            <a:ext cx="6586315" cy="685800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36" name="Google Shape;236;p34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37" name="Google Shape;237;p34"/>
          <p:cNvSpPr txBox="1"/>
          <p:nvPr>
            <p:ph idx="1" type="body"/>
          </p:nvPr>
        </p:nvSpPr>
        <p:spPr>
          <a:xfrm>
            <a:off x="695326" y="2030400"/>
            <a:ext cx="4500000" cy="3871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8" name="Google Shape;238;p34"/>
          <p:cNvSpPr txBox="1"/>
          <p:nvPr>
            <p:ph type="title"/>
          </p:nvPr>
        </p:nvSpPr>
        <p:spPr>
          <a:xfrm>
            <a:off x="695327" y="763200"/>
            <a:ext cx="4500000" cy="503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p34"/>
          <p:cNvSpPr txBox="1"/>
          <p:nvPr>
            <p:ph idx="3" type="body"/>
          </p:nvPr>
        </p:nvSpPr>
        <p:spPr>
          <a:xfrm>
            <a:off x="695326" y="1364400"/>
            <a:ext cx="450000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Image One Third">
  <p:cSld name="Text with Image One Third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5"/>
          <p:cNvSpPr txBox="1"/>
          <p:nvPr>
            <p:ph idx="1" type="body"/>
          </p:nvPr>
        </p:nvSpPr>
        <p:spPr>
          <a:xfrm flipH="1" rot="10800000">
            <a:off x="8103037" y="245"/>
            <a:ext cx="4088963" cy="6857508"/>
          </a:xfrm>
          <a:prstGeom prst="rect">
            <a:avLst/>
          </a:prstGeom>
          <a:gradFill>
            <a:gsLst>
              <a:gs pos="0">
                <a:srgbClr val="2B1D37">
                  <a:alpha val="0"/>
                </a:srgbClr>
              </a:gs>
              <a:gs pos="34000">
                <a:srgbClr val="2B1D37">
                  <a:alpha val="0"/>
                </a:srgbClr>
              </a:gs>
              <a:gs pos="100000">
                <a:srgbClr val="51247A">
                  <a:alpha val="78039"/>
                </a:srgbClr>
              </a:gs>
            </a:gsLst>
            <a:lin ang="2700000" scaled="0"/>
          </a:gra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2" name="Google Shape;242;p35"/>
          <p:cNvSpPr/>
          <p:nvPr>
            <p:ph idx="2" type="pic"/>
          </p:nvPr>
        </p:nvSpPr>
        <p:spPr>
          <a:xfrm>
            <a:off x="8125074" y="-3"/>
            <a:ext cx="4066927" cy="685800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43" name="Google Shape;243;p35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35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45" name="Google Shape;245;p35"/>
          <p:cNvSpPr txBox="1"/>
          <p:nvPr>
            <p:ph type="title"/>
          </p:nvPr>
        </p:nvSpPr>
        <p:spPr>
          <a:xfrm>
            <a:off x="695326" y="763200"/>
            <a:ext cx="7096125" cy="503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35"/>
          <p:cNvSpPr txBox="1"/>
          <p:nvPr>
            <p:ph idx="3" type="body"/>
          </p:nvPr>
        </p:nvSpPr>
        <p:spPr>
          <a:xfrm>
            <a:off x="695326" y="2030400"/>
            <a:ext cx="7096124" cy="40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35"/>
          <p:cNvSpPr txBox="1"/>
          <p:nvPr>
            <p:ph idx="4" type="body"/>
          </p:nvPr>
        </p:nvSpPr>
        <p:spPr>
          <a:xfrm>
            <a:off x="695325" y="1364400"/>
            <a:ext cx="7096125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Image Two Thirds Alt">
  <p:cSld name="Text with Image Two Thirds Alt">
    <p:bg>
      <p:bgPr>
        <a:solidFill>
          <a:schemeClr val="accent1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/>
          <p:nvPr>
            <p:ph idx="2" type="pic"/>
          </p:nvPr>
        </p:nvSpPr>
        <p:spPr>
          <a:xfrm>
            <a:off x="4400549" y="0"/>
            <a:ext cx="7810872" cy="6872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50" name="Google Shape;250;p36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1" name="Google Shape;251;p36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52" name="Google Shape;252;p36"/>
          <p:cNvSpPr txBox="1"/>
          <p:nvPr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this slide design, you can change the background colour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 right-clicking somewhere on the slide, not in a content placeholder.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‘Format Background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Under the ‘Fill’ menu, ‘change ‘Solid fill’ to a colour from the palette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6"/>
          <p:cNvSpPr txBox="1"/>
          <p:nvPr>
            <p:ph idx="1" type="body"/>
          </p:nvPr>
        </p:nvSpPr>
        <p:spPr>
          <a:xfrm>
            <a:off x="695326" y="2030400"/>
            <a:ext cx="3384549" cy="420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80"/>
              <a:buChar char="•"/>
              <a:defRPr sz="1400"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4" name="Google Shape;254;p36"/>
          <p:cNvSpPr txBox="1"/>
          <p:nvPr>
            <p:ph type="title"/>
          </p:nvPr>
        </p:nvSpPr>
        <p:spPr>
          <a:xfrm>
            <a:off x="695327" y="763200"/>
            <a:ext cx="3384548" cy="503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36"/>
          <p:cNvSpPr txBox="1"/>
          <p:nvPr>
            <p:ph idx="3" type="body"/>
          </p:nvPr>
        </p:nvSpPr>
        <p:spPr>
          <a:xfrm>
            <a:off x="695326" y="1364400"/>
            <a:ext cx="3384548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Image Half Alt">
  <p:cSld name="Text with Image Half Alt">
    <p:bg>
      <p:bgPr>
        <a:solidFill>
          <a:schemeClr val="accent1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7"/>
          <p:cNvSpPr/>
          <p:nvPr>
            <p:ph idx="2" type="pic"/>
          </p:nvPr>
        </p:nvSpPr>
        <p:spPr>
          <a:xfrm>
            <a:off x="5605685" y="0"/>
            <a:ext cx="6586315" cy="6887025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58" name="Google Shape;258;p37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37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60" name="Google Shape;260;p37"/>
          <p:cNvSpPr txBox="1"/>
          <p:nvPr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this slide design, you can change the background colour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 right-clicking somewhere on the slide, not in a content placeholder.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‘Format Background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Under the ‘Fill’ menu, ‘change ‘Solid fill’ to a colour from the palette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37"/>
          <p:cNvSpPr txBox="1"/>
          <p:nvPr>
            <p:ph idx="1" type="body"/>
          </p:nvPr>
        </p:nvSpPr>
        <p:spPr>
          <a:xfrm>
            <a:off x="695326" y="2030400"/>
            <a:ext cx="4536578" cy="4278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2" name="Google Shape;262;p37"/>
          <p:cNvSpPr txBox="1"/>
          <p:nvPr>
            <p:ph type="title"/>
          </p:nvPr>
        </p:nvSpPr>
        <p:spPr>
          <a:xfrm>
            <a:off x="695327" y="763200"/>
            <a:ext cx="4536578" cy="503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37"/>
          <p:cNvSpPr txBox="1"/>
          <p:nvPr>
            <p:ph idx="3" type="body"/>
          </p:nvPr>
        </p:nvSpPr>
        <p:spPr>
          <a:xfrm>
            <a:off x="695326" y="1364400"/>
            <a:ext cx="4536578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2">
  <p:cSld name="Cover 2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/>
          <p:nvPr/>
        </p:nvSpPr>
        <p:spPr>
          <a:xfrm>
            <a:off x="-516" y="0"/>
            <a:ext cx="12192000" cy="6872268"/>
          </a:xfrm>
          <a:custGeom>
            <a:rect b="b" l="l" r="r" t="t"/>
            <a:pathLst>
              <a:path extrusionOk="0" h="6857754" w="12192000">
                <a:moveTo>
                  <a:pt x="0" y="0"/>
                </a:moveTo>
                <a:lnTo>
                  <a:pt x="12192000" y="0"/>
                </a:lnTo>
                <a:lnTo>
                  <a:pt x="12192000" y="5240201"/>
                </a:lnTo>
                <a:cubicBezTo>
                  <a:pt x="12134360" y="5220505"/>
                  <a:pt x="11296689" y="4822814"/>
                  <a:pt x="10416728" y="5286255"/>
                </a:cubicBezTo>
                <a:cubicBezTo>
                  <a:pt x="9967189" y="5522755"/>
                  <a:pt x="9070284" y="6395472"/>
                  <a:pt x="8988458" y="6493085"/>
                </a:cubicBezTo>
                <a:cubicBezTo>
                  <a:pt x="9362107" y="6178090"/>
                  <a:pt x="9534740" y="6023417"/>
                  <a:pt x="10312164" y="6259192"/>
                </a:cubicBezTo>
                <a:cubicBezTo>
                  <a:pt x="10997769" y="6466727"/>
                  <a:pt x="11756510" y="6798522"/>
                  <a:pt x="12192000" y="6857754"/>
                </a:cubicBezTo>
                <a:lnTo>
                  <a:pt x="3635124" y="6857754"/>
                </a:lnTo>
                <a:cubicBezTo>
                  <a:pt x="1517628" y="6213427"/>
                  <a:pt x="0" y="4456117"/>
                  <a:pt x="0" y="2702136"/>
                </a:cubicBezTo>
                <a:close/>
              </a:path>
            </a:pathLst>
          </a:custGeom>
          <a:gradFill>
            <a:gsLst>
              <a:gs pos="0">
                <a:srgbClr val="51247A"/>
              </a:gs>
              <a:gs pos="46000">
                <a:srgbClr val="51247A"/>
              </a:gs>
              <a:gs pos="100000">
                <a:srgbClr val="962A8B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2B1D3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>
            <p:ph type="title"/>
          </p:nvPr>
        </p:nvSpPr>
        <p:spPr>
          <a:xfrm>
            <a:off x="1703513" y="1988840"/>
            <a:ext cx="5112568" cy="12961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Arial"/>
              <a:buNone/>
              <a:defRPr i="0" sz="4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1703485" y="3515866"/>
            <a:ext cx="511683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" name="Google Shape;3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Image One Third Alt">
  <p:cSld name="Text with Image One Third Alt">
    <p:bg>
      <p:bgPr>
        <a:solidFill>
          <a:schemeClr val="accent1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8"/>
          <p:cNvSpPr txBox="1"/>
          <p:nvPr>
            <p:ph idx="1" type="body"/>
          </p:nvPr>
        </p:nvSpPr>
        <p:spPr>
          <a:xfrm flipH="1" rot="10800000">
            <a:off x="8103037" y="245"/>
            <a:ext cx="4088963" cy="6857508"/>
          </a:xfrm>
          <a:prstGeom prst="rect">
            <a:avLst/>
          </a:prstGeom>
          <a:gradFill>
            <a:gsLst>
              <a:gs pos="0">
                <a:srgbClr val="2B1D37">
                  <a:alpha val="0"/>
                </a:srgbClr>
              </a:gs>
              <a:gs pos="34000">
                <a:srgbClr val="2B1D37">
                  <a:alpha val="0"/>
                </a:srgbClr>
              </a:gs>
              <a:gs pos="100000">
                <a:srgbClr val="51247A">
                  <a:alpha val="78039"/>
                </a:srgbClr>
              </a:gs>
            </a:gsLst>
            <a:lin ang="2700000" scaled="0"/>
          </a:gra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6" name="Google Shape;266;p38"/>
          <p:cNvSpPr/>
          <p:nvPr>
            <p:ph idx="2" type="pic"/>
          </p:nvPr>
        </p:nvSpPr>
        <p:spPr>
          <a:xfrm>
            <a:off x="8125074" y="1"/>
            <a:ext cx="4066927" cy="6887026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67" name="Google Shape;267;p38"/>
          <p:cNvSpPr txBox="1"/>
          <p:nvPr/>
        </p:nvSpPr>
        <p:spPr>
          <a:xfrm>
            <a:off x="1" y="-622612"/>
            <a:ext cx="7632171" cy="5232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this slide design, you can change the background colour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AU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Clicking along the edge of purple container and change the shape fill colour.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8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38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70" name="Google Shape;270;p38"/>
          <p:cNvSpPr txBox="1"/>
          <p:nvPr>
            <p:ph idx="3" type="body"/>
          </p:nvPr>
        </p:nvSpPr>
        <p:spPr>
          <a:xfrm>
            <a:off x="695326" y="2030400"/>
            <a:ext cx="7096124" cy="4278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1" name="Google Shape;271;p38"/>
          <p:cNvSpPr txBox="1"/>
          <p:nvPr>
            <p:ph type="title"/>
          </p:nvPr>
        </p:nvSpPr>
        <p:spPr>
          <a:xfrm>
            <a:off x="695326" y="763200"/>
            <a:ext cx="7096125" cy="503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38"/>
          <p:cNvSpPr txBox="1"/>
          <p:nvPr>
            <p:ph idx="4" type="body"/>
          </p:nvPr>
        </p:nvSpPr>
        <p:spPr>
          <a:xfrm>
            <a:off x="695325" y="1364400"/>
            <a:ext cx="7096125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4 Images">
  <p:cSld name="Text with 4 Images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9"/>
          <p:cNvSpPr/>
          <p:nvPr>
            <p:ph idx="2" type="pic"/>
          </p:nvPr>
        </p:nvSpPr>
        <p:spPr>
          <a:xfrm>
            <a:off x="4407049" y="-1"/>
            <a:ext cx="3888000" cy="342585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75" name="Google Shape;275;p39"/>
          <p:cNvSpPr/>
          <p:nvPr>
            <p:ph idx="3" type="pic"/>
          </p:nvPr>
        </p:nvSpPr>
        <p:spPr>
          <a:xfrm>
            <a:off x="4407049" y="3432144"/>
            <a:ext cx="3888000" cy="342585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76" name="Google Shape;276;p39"/>
          <p:cNvSpPr/>
          <p:nvPr>
            <p:ph idx="4" type="pic"/>
          </p:nvPr>
        </p:nvSpPr>
        <p:spPr>
          <a:xfrm>
            <a:off x="8293490" y="-1"/>
            <a:ext cx="3924000" cy="342585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77" name="Google Shape;277;p39"/>
          <p:cNvSpPr/>
          <p:nvPr>
            <p:ph idx="5" type="pic"/>
          </p:nvPr>
        </p:nvSpPr>
        <p:spPr>
          <a:xfrm>
            <a:off x="8293490" y="3432144"/>
            <a:ext cx="3924000" cy="342585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78" name="Google Shape;278;p39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9" name="Google Shape;279;p39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80" name="Google Shape;280;p39"/>
          <p:cNvSpPr txBox="1"/>
          <p:nvPr>
            <p:ph idx="1" type="body"/>
          </p:nvPr>
        </p:nvSpPr>
        <p:spPr>
          <a:xfrm>
            <a:off x="695325" y="2030400"/>
            <a:ext cx="3384000" cy="420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1" name="Google Shape;281;p39"/>
          <p:cNvSpPr txBox="1"/>
          <p:nvPr>
            <p:ph idx="6" type="body"/>
          </p:nvPr>
        </p:nvSpPr>
        <p:spPr>
          <a:xfrm>
            <a:off x="695326" y="1364400"/>
            <a:ext cx="3384549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2" name="Google Shape;282;p39"/>
          <p:cNvSpPr txBox="1"/>
          <p:nvPr>
            <p:ph type="title"/>
          </p:nvPr>
        </p:nvSpPr>
        <p:spPr>
          <a:xfrm>
            <a:off x="695326" y="763200"/>
            <a:ext cx="3384550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 Text &amp; Images">
  <p:cSld name="Three Column Text &amp; Images"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0"/>
          <p:cNvSpPr/>
          <p:nvPr>
            <p:ph idx="2" type="pic"/>
          </p:nvPr>
        </p:nvSpPr>
        <p:spPr>
          <a:xfrm>
            <a:off x="689700" y="3183349"/>
            <a:ext cx="3384000" cy="2518938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85" name="Google Shape;285;p40"/>
          <p:cNvSpPr/>
          <p:nvPr>
            <p:ph idx="3" type="pic"/>
          </p:nvPr>
        </p:nvSpPr>
        <p:spPr>
          <a:xfrm>
            <a:off x="4404000" y="3183349"/>
            <a:ext cx="3384000" cy="2518938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86" name="Google Shape;286;p40"/>
          <p:cNvSpPr/>
          <p:nvPr>
            <p:ph idx="4" type="pic"/>
          </p:nvPr>
        </p:nvSpPr>
        <p:spPr>
          <a:xfrm>
            <a:off x="8107050" y="3182602"/>
            <a:ext cx="3384000" cy="2518938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87" name="Google Shape;287;p40"/>
          <p:cNvSpPr txBox="1"/>
          <p:nvPr>
            <p:ph idx="1" type="body"/>
          </p:nvPr>
        </p:nvSpPr>
        <p:spPr>
          <a:xfrm>
            <a:off x="695325" y="2030400"/>
            <a:ext cx="3384000" cy="10801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8" name="Google Shape;288;p40"/>
          <p:cNvSpPr txBox="1"/>
          <p:nvPr>
            <p:ph idx="5" type="body"/>
          </p:nvPr>
        </p:nvSpPr>
        <p:spPr>
          <a:xfrm>
            <a:off x="4404000" y="2030400"/>
            <a:ext cx="3384000" cy="10801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40"/>
          <p:cNvSpPr txBox="1"/>
          <p:nvPr>
            <p:ph idx="6" type="body"/>
          </p:nvPr>
        </p:nvSpPr>
        <p:spPr>
          <a:xfrm>
            <a:off x="8107050" y="2030400"/>
            <a:ext cx="3384000" cy="10801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0" name="Google Shape;290;p40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1" name="Google Shape;291;p40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40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93" name="Google Shape;293;p40"/>
          <p:cNvSpPr txBox="1"/>
          <p:nvPr>
            <p:ph idx="7" type="body"/>
          </p:nvPr>
        </p:nvSpPr>
        <p:spPr>
          <a:xfrm>
            <a:off x="695326" y="1364400"/>
            <a:ext cx="10801349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cons &amp; Text">
  <p:cSld name="Icons &amp; Text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1"/>
          <p:cNvSpPr txBox="1"/>
          <p:nvPr>
            <p:ph idx="1" type="body"/>
          </p:nvPr>
        </p:nvSpPr>
        <p:spPr>
          <a:xfrm>
            <a:off x="719669" y="2650806"/>
            <a:ext cx="3384000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41"/>
          <p:cNvSpPr txBox="1"/>
          <p:nvPr>
            <p:ph idx="2" type="body"/>
          </p:nvPr>
        </p:nvSpPr>
        <p:spPr>
          <a:xfrm>
            <a:off x="4404000" y="2650806"/>
            <a:ext cx="3384000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7" name="Google Shape;297;p41"/>
          <p:cNvSpPr txBox="1"/>
          <p:nvPr>
            <p:ph idx="3" type="body"/>
          </p:nvPr>
        </p:nvSpPr>
        <p:spPr>
          <a:xfrm>
            <a:off x="719669" y="4797421"/>
            <a:ext cx="3384000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8" name="Google Shape;298;p41"/>
          <p:cNvSpPr txBox="1"/>
          <p:nvPr>
            <p:ph idx="4" type="body"/>
          </p:nvPr>
        </p:nvSpPr>
        <p:spPr>
          <a:xfrm>
            <a:off x="4404000" y="4797421"/>
            <a:ext cx="3384000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9" name="Google Shape;299;p41"/>
          <p:cNvSpPr txBox="1"/>
          <p:nvPr>
            <p:ph idx="5" type="body"/>
          </p:nvPr>
        </p:nvSpPr>
        <p:spPr>
          <a:xfrm>
            <a:off x="8091107" y="4797520"/>
            <a:ext cx="3384000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0" name="Google Shape;300;p41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1" name="Google Shape;301;p41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41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03" name="Google Shape;303;p41"/>
          <p:cNvSpPr txBox="1"/>
          <p:nvPr>
            <p:ph idx="6" type="body"/>
          </p:nvPr>
        </p:nvSpPr>
        <p:spPr>
          <a:xfrm>
            <a:off x="1944150" y="1700907"/>
            <a:ext cx="935038" cy="935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4" name="Google Shape;304;p41"/>
          <p:cNvSpPr txBox="1"/>
          <p:nvPr>
            <p:ph idx="7" type="body"/>
          </p:nvPr>
        </p:nvSpPr>
        <p:spPr>
          <a:xfrm>
            <a:off x="5628481" y="1700907"/>
            <a:ext cx="935038" cy="935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5" name="Google Shape;305;p41"/>
          <p:cNvSpPr txBox="1"/>
          <p:nvPr>
            <p:ph idx="8" type="body"/>
          </p:nvPr>
        </p:nvSpPr>
        <p:spPr>
          <a:xfrm>
            <a:off x="8091107" y="2650806"/>
            <a:ext cx="3384000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6" name="Google Shape;306;p41"/>
          <p:cNvSpPr txBox="1"/>
          <p:nvPr>
            <p:ph idx="9" type="body"/>
          </p:nvPr>
        </p:nvSpPr>
        <p:spPr>
          <a:xfrm>
            <a:off x="9315588" y="1700907"/>
            <a:ext cx="935038" cy="935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7" name="Google Shape;307;p41"/>
          <p:cNvSpPr txBox="1"/>
          <p:nvPr>
            <p:ph idx="13" type="body"/>
          </p:nvPr>
        </p:nvSpPr>
        <p:spPr>
          <a:xfrm>
            <a:off x="1944150" y="3857581"/>
            <a:ext cx="935038" cy="935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8" name="Google Shape;308;p41"/>
          <p:cNvSpPr txBox="1"/>
          <p:nvPr>
            <p:ph idx="14" type="body"/>
          </p:nvPr>
        </p:nvSpPr>
        <p:spPr>
          <a:xfrm>
            <a:off x="5628481" y="3857581"/>
            <a:ext cx="935038" cy="935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9" name="Google Shape;309;p41"/>
          <p:cNvSpPr txBox="1"/>
          <p:nvPr>
            <p:ph idx="15" type="body"/>
          </p:nvPr>
        </p:nvSpPr>
        <p:spPr>
          <a:xfrm>
            <a:off x="9315588" y="3857581"/>
            <a:ext cx="935038" cy="935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41"/>
          <p:cNvSpPr txBox="1"/>
          <p:nvPr>
            <p:ph idx="16" type="body"/>
          </p:nvPr>
        </p:nvSpPr>
        <p:spPr>
          <a:xfrm>
            <a:off x="719669" y="2924944"/>
            <a:ext cx="3384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1400"/>
            </a:lvl1pPr>
            <a:lvl2pPr indent="-3175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1" name="Google Shape;311;p41"/>
          <p:cNvSpPr txBox="1"/>
          <p:nvPr>
            <p:ph idx="17" type="body"/>
          </p:nvPr>
        </p:nvSpPr>
        <p:spPr>
          <a:xfrm>
            <a:off x="4404000" y="2924944"/>
            <a:ext cx="3384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1400"/>
            </a:lvl1pPr>
            <a:lvl2pPr indent="-3175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2" name="Google Shape;312;p41"/>
          <p:cNvSpPr txBox="1"/>
          <p:nvPr>
            <p:ph idx="18" type="body"/>
          </p:nvPr>
        </p:nvSpPr>
        <p:spPr>
          <a:xfrm>
            <a:off x="8091107" y="2924944"/>
            <a:ext cx="3384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1400"/>
            </a:lvl1pPr>
            <a:lvl2pPr indent="-3175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3" name="Google Shape;313;p41"/>
          <p:cNvSpPr txBox="1"/>
          <p:nvPr>
            <p:ph idx="19" type="body"/>
          </p:nvPr>
        </p:nvSpPr>
        <p:spPr>
          <a:xfrm>
            <a:off x="719669" y="5102086"/>
            <a:ext cx="3384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1400"/>
            </a:lvl1pPr>
            <a:lvl2pPr indent="-3175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4" name="Google Shape;314;p41"/>
          <p:cNvSpPr txBox="1"/>
          <p:nvPr>
            <p:ph idx="20" type="body"/>
          </p:nvPr>
        </p:nvSpPr>
        <p:spPr>
          <a:xfrm>
            <a:off x="4404000" y="5102086"/>
            <a:ext cx="3384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1400"/>
            </a:lvl1pPr>
            <a:lvl2pPr indent="-3175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5" name="Google Shape;315;p41"/>
          <p:cNvSpPr txBox="1"/>
          <p:nvPr>
            <p:ph idx="21" type="body"/>
          </p:nvPr>
        </p:nvSpPr>
        <p:spPr>
          <a:xfrm>
            <a:off x="8091107" y="5102086"/>
            <a:ext cx="3384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1400"/>
            </a:lvl1pPr>
            <a:lvl2pPr indent="-3175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">
  <p:cSld name="Order"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2"/>
          <p:cNvSpPr txBox="1"/>
          <p:nvPr>
            <p:ph idx="1" type="body"/>
          </p:nvPr>
        </p:nvSpPr>
        <p:spPr>
          <a:xfrm>
            <a:off x="1112705" y="2012495"/>
            <a:ext cx="1584308" cy="15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72000" lIns="72000" spcFirstLastPara="1" rIns="72000" wrap="square" tIns="720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8" name="Google Shape;318;p42"/>
          <p:cNvSpPr txBox="1"/>
          <p:nvPr>
            <p:ph idx="2" type="body"/>
          </p:nvPr>
        </p:nvSpPr>
        <p:spPr>
          <a:xfrm>
            <a:off x="728861" y="3956535"/>
            <a:ext cx="2351996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9" name="Google Shape;319;p42"/>
          <p:cNvSpPr txBox="1"/>
          <p:nvPr>
            <p:ph idx="3" type="body"/>
          </p:nvPr>
        </p:nvSpPr>
        <p:spPr>
          <a:xfrm>
            <a:off x="728861" y="4230673"/>
            <a:ext cx="2351996" cy="15166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/>
            </a:lvl1pPr>
            <a:lvl2pPr indent="-330200" lvl="1" marL="914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0" name="Google Shape;320;p42"/>
          <p:cNvSpPr txBox="1"/>
          <p:nvPr>
            <p:ph idx="4" type="body"/>
          </p:nvPr>
        </p:nvSpPr>
        <p:spPr>
          <a:xfrm>
            <a:off x="3965655" y="2012495"/>
            <a:ext cx="1584308" cy="1584000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txBody>
          <a:bodyPr anchorCtr="0" anchor="ctr" bIns="72000" lIns="72000" spcFirstLastPara="1" rIns="72000" wrap="square" tIns="720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1" name="Google Shape;321;p42"/>
          <p:cNvSpPr txBox="1"/>
          <p:nvPr>
            <p:ph idx="5" type="body"/>
          </p:nvPr>
        </p:nvSpPr>
        <p:spPr>
          <a:xfrm>
            <a:off x="3581811" y="3956535"/>
            <a:ext cx="2351996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2" name="Google Shape;322;p42"/>
          <p:cNvSpPr txBox="1"/>
          <p:nvPr>
            <p:ph idx="6" type="body"/>
          </p:nvPr>
        </p:nvSpPr>
        <p:spPr>
          <a:xfrm>
            <a:off x="3581811" y="4230673"/>
            <a:ext cx="2351996" cy="15166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/>
            </a:lvl1pPr>
            <a:lvl2pPr indent="-330200" lvl="1" marL="914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3" name="Google Shape;323;p42"/>
          <p:cNvSpPr txBox="1"/>
          <p:nvPr>
            <p:ph idx="7" type="body"/>
          </p:nvPr>
        </p:nvSpPr>
        <p:spPr>
          <a:xfrm>
            <a:off x="6719695" y="2012495"/>
            <a:ext cx="1584308" cy="1584000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txBody>
          <a:bodyPr anchorCtr="0" anchor="ctr" bIns="72000" lIns="72000" spcFirstLastPara="1" rIns="72000" wrap="square" tIns="720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42"/>
          <p:cNvSpPr txBox="1"/>
          <p:nvPr>
            <p:ph idx="8" type="body"/>
          </p:nvPr>
        </p:nvSpPr>
        <p:spPr>
          <a:xfrm>
            <a:off x="6335851" y="3956535"/>
            <a:ext cx="2351996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42"/>
          <p:cNvSpPr txBox="1"/>
          <p:nvPr>
            <p:ph idx="9" type="body"/>
          </p:nvPr>
        </p:nvSpPr>
        <p:spPr>
          <a:xfrm>
            <a:off x="6335851" y="4230673"/>
            <a:ext cx="2351996" cy="15166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/>
            </a:lvl1pPr>
            <a:lvl2pPr indent="-330200" lvl="1" marL="914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6" name="Google Shape;326;p42"/>
          <p:cNvSpPr txBox="1"/>
          <p:nvPr>
            <p:ph idx="13" type="body"/>
          </p:nvPr>
        </p:nvSpPr>
        <p:spPr>
          <a:xfrm>
            <a:off x="9548303" y="2012495"/>
            <a:ext cx="1584308" cy="158400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txBody>
          <a:bodyPr anchorCtr="0" anchor="ctr" bIns="72000" lIns="72000" spcFirstLastPara="1" rIns="72000" wrap="square" tIns="720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7" name="Google Shape;327;p42"/>
          <p:cNvSpPr txBox="1"/>
          <p:nvPr>
            <p:ph idx="14" type="body"/>
          </p:nvPr>
        </p:nvSpPr>
        <p:spPr>
          <a:xfrm>
            <a:off x="9164459" y="3956535"/>
            <a:ext cx="2351996" cy="2402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8" name="Google Shape;328;p42"/>
          <p:cNvSpPr txBox="1"/>
          <p:nvPr>
            <p:ph idx="15" type="body"/>
          </p:nvPr>
        </p:nvSpPr>
        <p:spPr>
          <a:xfrm>
            <a:off x="9164459" y="4230673"/>
            <a:ext cx="2351996" cy="15166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/>
            </a:lvl1pPr>
            <a:lvl2pPr indent="-330200" lvl="1" marL="914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/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Char char="­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9" name="Google Shape;329;p42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42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1" name="Google Shape;331;p42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Dark Purple Block">
  <p:cSld name="Text with Dark Purple Block"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3"/>
          <p:cNvSpPr txBox="1"/>
          <p:nvPr>
            <p:ph idx="1" type="body"/>
          </p:nvPr>
        </p:nvSpPr>
        <p:spPr>
          <a:xfrm>
            <a:off x="6096000" y="979200"/>
            <a:ext cx="5400673" cy="47513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180000" spcFirstLastPara="1" rIns="18000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4" name="Google Shape;334;p43"/>
          <p:cNvSpPr txBox="1"/>
          <p:nvPr>
            <p:ph type="title"/>
          </p:nvPr>
        </p:nvSpPr>
        <p:spPr>
          <a:xfrm>
            <a:off x="695326" y="979200"/>
            <a:ext cx="5208588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5" name="Google Shape;335;p43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6" name="Google Shape;336;p43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37" name="Google Shape;337;p43"/>
          <p:cNvSpPr txBox="1"/>
          <p:nvPr>
            <p:ph idx="2" type="body"/>
          </p:nvPr>
        </p:nvSpPr>
        <p:spPr>
          <a:xfrm>
            <a:off x="695324" y="2163010"/>
            <a:ext cx="5197808" cy="3567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43"/>
          <p:cNvSpPr txBox="1"/>
          <p:nvPr>
            <p:ph idx="3" type="body"/>
          </p:nvPr>
        </p:nvSpPr>
        <p:spPr>
          <a:xfrm>
            <a:off x="695324" y="1552567"/>
            <a:ext cx="5208587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Purple Block">
  <p:cSld name="Text with Purple Block"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4"/>
          <p:cNvSpPr txBox="1"/>
          <p:nvPr>
            <p:ph idx="1" type="body"/>
          </p:nvPr>
        </p:nvSpPr>
        <p:spPr>
          <a:xfrm>
            <a:off x="6096000" y="979200"/>
            <a:ext cx="5400673" cy="4884587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txBody>
          <a:bodyPr anchorCtr="0" anchor="ctr" bIns="0" lIns="180000" spcFirstLastPara="1" rIns="18000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1" name="Google Shape;341;p44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2" name="Google Shape;342;p44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43" name="Google Shape;343;p44"/>
          <p:cNvSpPr txBox="1"/>
          <p:nvPr>
            <p:ph idx="2" type="body"/>
          </p:nvPr>
        </p:nvSpPr>
        <p:spPr>
          <a:xfrm>
            <a:off x="695324" y="2163600"/>
            <a:ext cx="5197808" cy="37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4" name="Google Shape;344;p44"/>
          <p:cNvSpPr txBox="1"/>
          <p:nvPr>
            <p:ph type="title"/>
          </p:nvPr>
        </p:nvSpPr>
        <p:spPr>
          <a:xfrm>
            <a:off x="695326" y="979200"/>
            <a:ext cx="5208588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5" name="Google Shape;345;p44"/>
          <p:cNvSpPr txBox="1"/>
          <p:nvPr>
            <p:ph idx="3" type="body"/>
          </p:nvPr>
        </p:nvSpPr>
        <p:spPr>
          <a:xfrm>
            <a:off x="695324" y="1552568"/>
            <a:ext cx="5208587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Neutral 1 Block">
  <p:cSld name="Text with Neutral 1 Block"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5"/>
          <p:cNvSpPr txBox="1"/>
          <p:nvPr>
            <p:ph idx="1" type="body"/>
          </p:nvPr>
        </p:nvSpPr>
        <p:spPr>
          <a:xfrm>
            <a:off x="6288088" y="1004400"/>
            <a:ext cx="5400672" cy="485939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txBody>
          <a:bodyPr anchorCtr="0" anchor="ctr" bIns="0" lIns="180000" spcFirstLastPara="1" rIns="18000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8" name="Google Shape;348;p45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9" name="Google Shape;349;p45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50" name="Google Shape;350;p45"/>
          <p:cNvSpPr txBox="1"/>
          <p:nvPr>
            <p:ph idx="2" type="body"/>
          </p:nvPr>
        </p:nvSpPr>
        <p:spPr>
          <a:xfrm>
            <a:off x="695323" y="2163600"/>
            <a:ext cx="5197808" cy="370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1" name="Google Shape;351;p45"/>
          <p:cNvSpPr txBox="1"/>
          <p:nvPr>
            <p:ph type="title"/>
          </p:nvPr>
        </p:nvSpPr>
        <p:spPr>
          <a:xfrm>
            <a:off x="695326" y="979200"/>
            <a:ext cx="5208588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2" name="Google Shape;352;p45"/>
          <p:cNvSpPr txBox="1"/>
          <p:nvPr>
            <p:ph idx="3" type="body"/>
          </p:nvPr>
        </p:nvSpPr>
        <p:spPr>
          <a:xfrm>
            <a:off x="695323" y="1551600"/>
            <a:ext cx="5208587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Neutral 2 Block">
  <p:cSld name="Text with Neutral 2 Block"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6"/>
          <p:cNvSpPr txBox="1"/>
          <p:nvPr>
            <p:ph idx="1" type="body"/>
          </p:nvPr>
        </p:nvSpPr>
        <p:spPr>
          <a:xfrm>
            <a:off x="6095927" y="979200"/>
            <a:ext cx="5400673" cy="4751387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txBody>
          <a:bodyPr anchorCtr="0" anchor="ctr" bIns="0" lIns="180000" spcFirstLastPara="1" rIns="180000" wrap="square" tIns="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5" name="Google Shape;355;p46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6" name="Google Shape;356;p46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57" name="Google Shape;357;p46"/>
          <p:cNvSpPr txBox="1"/>
          <p:nvPr>
            <p:ph idx="2" type="body"/>
          </p:nvPr>
        </p:nvSpPr>
        <p:spPr>
          <a:xfrm>
            <a:off x="695251" y="2163599"/>
            <a:ext cx="5197808" cy="35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8" name="Google Shape;358;p46"/>
          <p:cNvSpPr txBox="1"/>
          <p:nvPr>
            <p:ph type="title"/>
          </p:nvPr>
        </p:nvSpPr>
        <p:spPr>
          <a:xfrm>
            <a:off x="695326" y="979200"/>
            <a:ext cx="5208588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9" name="Google Shape;359;p46"/>
          <p:cNvSpPr txBox="1"/>
          <p:nvPr>
            <p:ph idx="3" type="body"/>
          </p:nvPr>
        </p:nvSpPr>
        <p:spPr>
          <a:xfrm>
            <a:off x="695251" y="1552568"/>
            <a:ext cx="5208587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-layout 1">
  <p:cSld name="Multi-layout 1"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7"/>
          <p:cNvSpPr txBox="1"/>
          <p:nvPr>
            <p:ph idx="1" type="body"/>
          </p:nvPr>
        </p:nvSpPr>
        <p:spPr>
          <a:xfrm>
            <a:off x="6285206" y="4361190"/>
            <a:ext cx="5198533" cy="13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2" name="Google Shape;362;p47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3" name="Google Shape;363;p47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4" name="Google Shape;364;p47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65" name="Google Shape;365;p47"/>
          <p:cNvSpPr txBox="1"/>
          <p:nvPr>
            <p:ph idx="2" type="body"/>
          </p:nvPr>
        </p:nvSpPr>
        <p:spPr>
          <a:xfrm>
            <a:off x="691387" y="3605190"/>
            <a:ext cx="5198533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6" name="Google Shape;366;p47"/>
          <p:cNvSpPr txBox="1"/>
          <p:nvPr>
            <p:ph idx="3" type="body"/>
          </p:nvPr>
        </p:nvSpPr>
        <p:spPr>
          <a:xfrm>
            <a:off x="6285205" y="2052179"/>
            <a:ext cx="51984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7" name="Google Shape;367;p47"/>
          <p:cNvSpPr txBox="1"/>
          <p:nvPr>
            <p:ph idx="4" type="body"/>
          </p:nvPr>
        </p:nvSpPr>
        <p:spPr>
          <a:xfrm>
            <a:off x="694799" y="2030400"/>
            <a:ext cx="5198532" cy="13682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8" name="Google Shape;368;p47"/>
          <p:cNvSpPr txBox="1"/>
          <p:nvPr>
            <p:ph idx="5" type="body"/>
          </p:nvPr>
        </p:nvSpPr>
        <p:spPr>
          <a:xfrm>
            <a:off x="695326" y="1364400"/>
            <a:ext cx="10801349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695326" y="2030400"/>
            <a:ext cx="10801350" cy="4063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695325" y="1364400"/>
            <a:ext cx="10801350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-layout 2">
  <p:cSld name="Multi-layout 2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8"/>
          <p:cNvSpPr txBox="1"/>
          <p:nvPr>
            <p:ph idx="1" type="body"/>
          </p:nvPr>
        </p:nvSpPr>
        <p:spPr>
          <a:xfrm>
            <a:off x="6240928" y="2426193"/>
            <a:ext cx="5219998" cy="1264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1" name="Google Shape;371;p48"/>
          <p:cNvSpPr txBox="1"/>
          <p:nvPr>
            <p:ph idx="2" type="body"/>
          </p:nvPr>
        </p:nvSpPr>
        <p:spPr>
          <a:xfrm>
            <a:off x="6240928" y="4338433"/>
            <a:ext cx="5219996" cy="13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48"/>
          <p:cNvSpPr txBox="1"/>
          <p:nvPr>
            <p:ph idx="3" type="body"/>
          </p:nvPr>
        </p:nvSpPr>
        <p:spPr>
          <a:xfrm>
            <a:off x="6240928" y="4059949"/>
            <a:ext cx="5222136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3" name="Google Shape;373;p48"/>
          <p:cNvSpPr txBox="1"/>
          <p:nvPr>
            <p:ph idx="4" type="body"/>
          </p:nvPr>
        </p:nvSpPr>
        <p:spPr>
          <a:xfrm>
            <a:off x="694800" y="2030400"/>
            <a:ext cx="5183717" cy="16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4" name="Google Shape;374;p48"/>
          <p:cNvSpPr txBox="1"/>
          <p:nvPr>
            <p:ph idx="5" type="body"/>
          </p:nvPr>
        </p:nvSpPr>
        <p:spPr>
          <a:xfrm>
            <a:off x="694799" y="4050433"/>
            <a:ext cx="5183717" cy="16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5" name="Google Shape;375;p48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6" name="Google Shape;376;p48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7" name="Google Shape;377;p48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78" name="Google Shape;378;p48"/>
          <p:cNvSpPr txBox="1"/>
          <p:nvPr>
            <p:ph idx="6" type="body"/>
          </p:nvPr>
        </p:nvSpPr>
        <p:spPr>
          <a:xfrm>
            <a:off x="6240928" y="2028166"/>
            <a:ext cx="5222136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1" sz="1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9" name="Google Shape;379;p48"/>
          <p:cNvSpPr txBox="1"/>
          <p:nvPr>
            <p:ph idx="7" type="body"/>
          </p:nvPr>
        </p:nvSpPr>
        <p:spPr>
          <a:xfrm>
            <a:off x="695326" y="1364400"/>
            <a:ext cx="10801349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1">
  <p:cSld name="Quote 1"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9"/>
          <p:cNvSpPr/>
          <p:nvPr>
            <p:ph idx="2" type="pic"/>
          </p:nvPr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382" name="Google Shape;382;p49"/>
          <p:cNvSpPr txBox="1"/>
          <p:nvPr>
            <p:ph idx="1" type="body"/>
          </p:nvPr>
        </p:nvSpPr>
        <p:spPr>
          <a:xfrm>
            <a:off x="6322634" y="0"/>
            <a:ext cx="4045952" cy="5962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3" name="Google Shape;383;p49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4" name="Google Shape;384;p49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85" name="Google Shape;385;p49"/>
          <p:cNvSpPr txBox="1"/>
          <p:nvPr>
            <p:ph idx="3" type="body"/>
          </p:nvPr>
        </p:nvSpPr>
        <p:spPr>
          <a:xfrm>
            <a:off x="6960096" y="2552856"/>
            <a:ext cx="3024336" cy="153888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6" name="Google Shape;386;p49"/>
          <p:cNvSpPr txBox="1"/>
          <p:nvPr>
            <p:ph idx="4" type="body"/>
          </p:nvPr>
        </p:nvSpPr>
        <p:spPr>
          <a:xfrm>
            <a:off x="6960096" y="4509120"/>
            <a:ext cx="302433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7" name="Google Shape;387;p49"/>
          <p:cNvSpPr txBox="1"/>
          <p:nvPr>
            <p:ph idx="5" type="body"/>
          </p:nvPr>
        </p:nvSpPr>
        <p:spPr>
          <a:xfrm>
            <a:off x="6960096" y="4295030"/>
            <a:ext cx="950400" cy="10800"/>
          </a:xfrm>
          <a:prstGeom prst="rect">
            <a:avLst/>
          </a:prstGeom>
          <a:solidFill>
            <a:schemeClr val="lt1">
              <a:alpha val="49019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2">
  <p:cSld name="Quote 2"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50"/>
          <p:cNvSpPr/>
          <p:nvPr>
            <p:ph idx="2" type="pic"/>
          </p:nvPr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390" name="Google Shape;390;p50"/>
          <p:cNvSpPr txBox="1"/>
          <p:nvPr>
            <p:ph idx="1" type="body"/>
          </p:nvPr>
        </p:nvSpPr>
        <p:spPr>
          <a:xfrm>
            <a:off x="2639616" y="0"/>
            <a:ext cx="4045952" cy="59624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50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2" name="Google Shape;392;p50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393" name="Google Shape;393;p50"/>
          <p:cNvSpPr txBox="1"/>
          <p:nvPr>
            <p:ph idx="3" type="body"/>
          </p:nvPr>
        </p:nvSpPr>
        <p:spPr>
          <a:xfrm>
            <a:off x="3277078" y="2552856"/>
            <a:ext cx="3024336" cy="153888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4" name="Google Shape;394;p50"/>
          <p:cNvSpPr txBox="1"/>
          <p:nvPr>
            <p:ph idx="4" type="body"/>
          </p:nvPr>
        </p:nvSpPr>
        <p:spPr>
          <a:xfrm>
            <a:off x="3277078" y="4509120"/>
            <a:ext cx="302433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5" name="Google Shape;395;p50"/>
          <p:cNvSpPr txBox="1"/>
          <p:nvPr>
            <p:ph idx="5" type="body"/>
          </p:nvPr>
        </p:nvSpPr>
        <p:spPr>
          <a:xfrm>
            <a:off x="3277078" y="4295030"/>
            <a:ext cx="950400" cy="10800"/>
          </a:xfrm>
          <a:prstGeom prst="rect">
            <a:avLst/>
          </a:prstGeom>
          <a:solidFill>
            <a:schemeClr val="dk2">
              <a:alpha val="49019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+ icons + one content">
  <p:cSld name="Image + icons + one content"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1"/>
          <p:cNvSpPr/>
          <p:nvPr>
            <p:ph idx="2" type="pic"/>
          </p:nvPr>
        </p:nvSpPr>
        <p:spPr>
          <a:xfrm>
            <a:off x="-4514" y="1306470"/>
            <a:ext cx="3753813" cy="5546544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398" name="Google Shape;398;p51"/>
          <p:cNvSpPr/>
          <p:nvPr/>
        </p:nvSpPr>
        <p:spPr>
          <a:xfrm>
            <a:off x="3801968" y="1311456"/>
            <a:ext cx="3491358" cy="5546544"/>
          </a:xfrm>
          <a:prstGeom prst="rect">
            <a:avLst/>
          </a:prstGeom>
          <a:gradFill>
            <a:gsLst>
              <a:gs pos="0">
                <a:schemeClr val="accent2"/>
              </a:gs>
              <a:gs pos="34000">
                <a:schemeClr val="accent1"/>
              </a:gs>
              <a:gs pos="100000">
                <a:schemeClr val="accent1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51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00" name="Google Shape;400;p51"/>
          <p:cNvSpPr txBox="1"/>
          <p:nvPr>
            <p:ph type="title"/>
          </p:nvPr>
        </p:nvSpPr>
        <p:spPr>
          <a:xfrm>
            <a:off x="7551600" y="1307416"/>
            <a:ext cx="3945000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1" name="Google Shape;401;p51"/>
          <p:cNvSpPr txBox="1"/>
          <p:nvPr>
            <p:ph idx="1" type="body"/>
          </p:nvPr>
        </p:nvSpPr>
        <p:spPr>
          <a:xfrm>
            <a:off x="7559562" y="1916832"/>
            <a:ext cx="3937038" cy="42896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2" name="Google Shape;402;p51"/>
          <p:cNvSpPr txBox="1"/>
          <p:nvPr>
            <p:ph idx="3" type="body"/>
          </p:nvPr>
        </p:nvSpPr>
        <p:spPr>
          <a:xfrm>
            <a:off x="4511824" y="1993680"/>
            <a:ext cx="2520279" cy="12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8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3" name="Google Shape;403;p51"/>
          <p:cNvSpPr txBox="1"/>
          <p:nvPr>
            <p:ph idx="4" type="body"/>
          </p:nvPr>
        </p:nvSpPr>
        <p:spPr>
          <a:xfrm>
            <a:off x="4511824" y="3470058"/>
            <a:ext cx="2520279" cy="12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8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4" name="Google Shape;404;p51"/>
          <p:cNvSpPr txBox="1"/>
          <p:nvPr>
            <p:ph idx="5" type="body"/>
          </p:nvPr>
        </p:nvSpPr>
        <p:spPr>
          <a:xfrm>
            <a:off x="4511824" y="4946435"/>
            <a:ext cx="2520279" cy="12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2pPr>
            <a:lvl3pPr indent="-33528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8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5" name="Google Shape;405;p51"/>
          <p:cNvSpPr txBox="1"/>
          <p:nvPr>
            <p:ph idx="6" type="body"/>
          </p:nvPr>
        </p:nvSpPr>
        <p:spPr>
          <a:xfrm>
            <a:off x="4007691" y="1993680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6" name="Google Shape;406;p51"/>
          <p:cNvSpPr txBox="1"/>
          <p:nvPr>
            <p:ph idx="7" type="body"/>
          </p:nvPr>
        </p:nvSpPr>
        <p:spPr>
          <a:xfrm>
            <a:off x="4007691" y="3470058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7" name="Google Shape;407;p51"/>
          <p:cNvSpPr txBox="1"/>
          <p:nvPr>
            <p:ph idx="8" type="body"/>
          </p:nvPr>
        </p:nvSpPr>
        <p:spPr>
          <a:xfrm>
            <a:off x="4007691" y="4946435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_purple">
  <p:cSld name="Title and table_purple"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52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52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1" name="Google Shape;411;p52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12" name="Google Shape;412;p52"/>
          <p:cNvSpPr/>
          <p:nvPr/>
        </p:nvSpPr>
        <p:spPr>
          <a:xfrm flipH="1" rot="10800000">
            <a:off x="-7364" y="2030400"/>
            <a:ext cx="12199364" cy="441176"/>
          </a:xfrm>
          <a:prstGeom prst="rect">
            <a:avLst/>
          </a:prstGeom>
          <a:gradFill>
            <a:gsLst>
              <a:gs pos="0">
                <a:schemeClr val="accent2"/>
              </a:gs>
              <a:gs pos="38000">
                <a:schemeClr val="accent1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52"/>
          <p:cNvSpPr txBox="1"/>
          <p:nvPr>
            <p:ph idx="1" type="body"/>
          </p:nvPr>
        </p:nvSpPr>
        <p:spPr>
          <a:xfrm>
            <a:off x="695326" y="1364400"/>
            <a:ext cx="10801349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table">
  <p:cSld name="1_Title and table"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3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6" name="Google Shape;416;p53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7" name="Google Shape;417;p53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18" name="Google Shape;418;p53"/>
          <p:cNvSpPr txBox="1"/>
          <p:nvPr>
            <p:ph idx="1" type="body"/>
          </p:nvPr>
        </p:nvSpPr>
        <p:spPr>
          <a:xfrm>
            <a:off x="695326" y="1364400"/>
            <a:ext cx="10801349" cy="506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0" sz="16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collage">
  <p:cSld name="Image collage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54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1" name="Google Shape;421;p54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22" name="Google Shape;422;p54"/>
          <p:cNvSpPr/>
          <p:nvPr>
            <p:ph idx="2" type="pic"/>
          </p:nvPr>
        </p:nvSpPr>
        <p:spPr>
          <a:xfrm>
            <a:off x="3718535" y="2778974"/>
            <a:ext cx="2301456" cy="3514546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423" name="Google Shape;423;p54"/>
          <p:cNvSpPr/>
          <p:nvPr>
            <p:ph idx="3" type="pic"/>
          </p:nvPr>
        </p:nvSpPr>
        <p:spPr>
          <a:xfrm>
            <a:off x="8566940" y="908720"/>
            <a:ext cx="2964660" cy="53848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424" name="Google Shape;424;p54"/>
          <p:cNvSpPr/>
          <p:nvPr/>
        </p:nvSpPr>
        <p:spPr>
          <a:xfrm>
            <a:off x="660400" y="872705"/>
            <a:ext cx="2985168" cy="5420816"/>
          </a:xfrm>
          <a:prstGeom prst="rect">
            <a:avLst/>
          </a:prstGeom>
          <a:gradFill>
            <a:gsLst>
              <a:gs pos="0">
                <a:schemeClr val="accent2"/>
              </a:gs>
              <a:gs pos="38000">
                <a:schemeClr val="accent1"/>
              </a:gs>
              <a:gs pos="100000">
                <a:schemeClr val="accent1"/>
              </a:gs>
            </a:gsLst>
            <a:lin ang="18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54"/>
          <p:cNvSpPr/>
          <p:nvPr>
            <p:ph idx="4" type="pic"/>
          </p:nvPr>
        </p:nvSpPr>
        <p:spPr>
          <a:xfrm>
            <a:off x="6158903" y="908720"/>
            <a:ext cx="2301456" cy="3514546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426" name="Google Shape;426;p54"/>
          <p:cNvSpPr txBox="1"/>
          <p:nvPr>
            <p:ph type="title"/>
          </p:nvPr>
        </p:nvSpPr>
        <p:spPr>
          <a:xfrm>
            <a:off x="830541" y="1198800"/>
            <a:ext cx="2184251" cy="17282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7" name="Google Shape;427;p54"/>
          <p:cNvSpPr txBox="1"/>
          <p:nvPr>
            <p:ph idx="1" type="body"/>
          </p:nvPr>
        </p:nvSpPr>
        <p:spPr>
          <a:xfrm>
            <a:off x="3198664" y="2689870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8" name="Google Shape;428;p54"/>
          <p:cNvSpPr txBox="1"/>
          <p:nvPr>
            <p:ph idx="5" type="body"/>
          </p:nvPr>
        </p:nvSpPr>
        <p:spPr>
          <a:xfrm>
            <a:off x="873113" y="5402945"/>
            <a:ext cx="2160588" cy="859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9" name="Google Shape;429;p54"/>
          <p:cNvSpPr/>
          <p:nvPr>
            <p:ph idx="6" type="pic"/>
          </p:nvPr>
        </p:nvSpPr>
        <p:spPr>
          <a:xfrm>
            <a:off x="3718535" y="908720"/>
            <a:ext cx="2301456" cy="178115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430" name="Google Shape;430;p54"/>
          <p:cNvSpPr/>
          <p:nvPr>
            <p:ph idx="7" type="pic"/>
          </p:nvPr>
        </p:nvSpPr>
        <p:spPr>
          <a:xfrm>
            <a:off x="6158903" y="4512370"/>
            <a:ext cx="2301456" cy="178115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hank You">
  <p:cSld name="1_Thank You"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5"/>
          <p:cNvSpPr/>
          <p:nvPr>
            <p:ph idx="2" type="pic"/>
          </p:nvPr>
        </p:nvSpPr>
        <p:spPr>
          <a:xfrm>
            <a:off x="-15680" y="245"/>
            <a:ext cx="12192000" cy="6857754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433" name="Google Shape;433;p55"/>
          <p:cNvSpPr txBox="1"/>
          <p:nvPr>
            <p:ph idx="1" type="body"/>
          </p:nvPr>
        </p:nvSpPr>
        <p:spPr>
          <a:xfrm>
            <a:off x="2711624" y="3266052"/>
            <a:ext cx="32542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0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4" name="Google Shape;434;p55"/>
          <p:cNvSpPr txBox="1"/>
          <p:nvPr>
            <p:ph type="title"/>
          </p:nvPr>
        </p:nvSpPr>
        <p:spPr>
          <a:xfrm>
            <a:off x="2711624" y="2420888"/>
            <a:ext cx="3192289" cy="7200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5" name="Google Shape;435;p55"/>
          <p:cNvSpPr txBox="1"/>
          <p:nvPr>
            <p:ph idx="3" type="body"/>
          </p:nvPr>
        </p:nvSpPr>
        <p:spPr>
          <a:xfrm>
            <a:off x="2711624" y="3606924"/>
            <a:ext cx="32542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6" name="Google Shape;436;p55"/>
          <p:cNvSpPr txBox="1"/>
          <p:nvPr>
            <p:ph idx="4" type="body"/>
          </p:nvPr>
        </p:nvSpPr>
        <p:spPr>
          <a:xfrm>
            <a:off x="2711624" y="3907656"/>
            <a:ext cx="220092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7" name="Google Shape;437;p55"/>
          <p:cNvSpPr txBox="1"/>
          <p:nvPr>
            <p:ph idx="5" type="body"/>
          </p:nvPr>
        </p:nvSpPr>
        <p:spPr>
          <a:xfrm>
            <a:off x="2711624" y="4123556"/>
            <a:ext cx="13465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8" name="Google Shape;438;p55"/>
          <p:cNvSpPr txBox="1"/>
          <p:nvPr>
            <p:ph idx="6" type="body"/>
          </p:nvPr>
        </p:nvSpPr>
        <p:spPr>
          <a:xfrm>
            <a:off x="2711606" y="4797150"/>
            <a:ext cx="251419" cy="25820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9" name="Google Shape;439;p55"/>
          <p:cNvSpPr txBox="1"/>
          <p:nvPr>
            <p:ph idx="7" type="body"/>
          </p:nvPr>
        </p:nvSpPr>
        <p:spPr>
          <a:xfrm>
            <a:off x="3229483" y="4795041"/>
            <a:ext cx="258214" cy="2582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0" name="Google Shape;440;p55"/>
          <p:cNvSpPr txBox="1"/>
          <p:nvPr>
            <p:ph idx="8" type="body"/>
          </p:nvPr>
        </p:nvSpPr>
        <p:spPr>
          <a:xfrm>
            <a:off x="3755432" y="4796538"/>
            <a:ext cx="251419" cy="2582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1" name="Google Shape;441;p55"/>
          <p:cNvSpPr txBox="1"/>
          <p:nvPr>
            <p:ph idx="9" type="body"/>
          </p:nvPr>
        </p:nvSpPr>
        <p:spPr>
          <a:xfrm>
            <a:off x="4274017" y="4796544"/>
            <a:ext cx="258194" cy="2582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2" name="Google Shape;442;p55"/>
          <p:cNvSpPr txBox="1"/>
          <p:nvPr>
            <p:ph idx="13" type="body"/>
          </p:nvPr>
        </p:nvSpPr>
        <p:spPr>
          <a:xfrm>
            <a:off x="4807957" y="4826348"/>
            <a:ext cx="295956" cy="2073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3" name="Google Shape;443;p55"/>
          <p:cNvSpPr txBox="1"/>
          <p:nvPr/>
        </p:nvSpPr>
        <p:spPr>
          <a:xfrm>
            <a:off x="2714281" y="5367438"/>
            <a:ext cx="814325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AU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CRICOS 00025B</a:t>
            </a:r>
            <a:endParaRPr b="0" i="0" sz="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4" name="Google Shape;444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6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7" name="Google Shape;447;p56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8" name="Google Shape;448;p56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randed" showMasterSp="0">
  <p:cSld name="Blank Branded">
    <p:bg>
      <p:bgPr>
        <a:solidFill>
          <a:schemeClr val="lt1"/>
        </a:solidFill>
      </p:bgPr>
    </p:bg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57"/>
          <p:cNvSpPr/>
          <p:nvPr/>
        </p:nvSpPr>
        <p:spPr>
          <a:xfrm>
            <a:off x="2" y="-27384"/>
            <a:ext cx="12191999" cy="10081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57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2" name="Google Shape;452;p57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pic>
        <p:nvPicPr>
          <p:cNvPr id="453" name="Google Shape;453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Thank You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/>
          <p:nvPr/>
        </p:nvSpPr>
        <p:spPr>
          <a:xfrm>
            <a:off x="-15679" y="246"/>
            <a:ext cx="12192000" cy="6857754"/>
          </a:xfrm>
          <a:custGeom>
            <a:rect b="b" l="l" r="r" t="t"/>
            <a:pathLst>
              <a:path extrusionOk="0" h="6857754" w="12192000">
                <a:moveTo>
                  <a:pt x="0" y="0"/>
                </a:moveTo>
                <a:lnTo>
                  <a:pt x="12192000" y="0"/>
                </a:lnTo>
                <a:lnTo>
                  <a:pt x="12192000" y="5240201"/>
                </a:lnTo>
                <a:cubicBezTo>
                  <a:pt x="12134360" y="5220505"/>
                  <a:pt x="11296689" y="4822814"/>
                  <a:pt x="10416728" y="5286255"/>
                </a:cubicBezTo>
                <a:cubicBezTo>
                  <a:pt x="9967189" y="5522755"/>
                  <a:pt x="9070284" y="6395472"/>
                  <a:pt x="8988458" y="6493085"/>
                </a:cubicBezTo>
                <a:cubicBezTo>
                  <a:pt x="9362107" y="6178090"/>
                  <a:pt x="9534740" y="6023417"/>
                  <a:pt x="10312164" y="6259192"/>
                </a:cubicBezTo>
                <a:cubicBezTo>
                  <a:pt x="10997769" y="6466727"/>
                  <a:pt x="11756510" y="6798522"/>
                  <a:pt x="12192000" y="6857754"/>
                </a:cubicBezTo>
                <a:lnTo>
                  <a:pt x="3635124" y="6857754"/>
                </a:lnTo>
                <a:cubicBezTo>
                  <a:pt x="1517628" y="6213427"/>
                  <a:pt x="0" y="4456117"/>
                  <a:pt x="0" y="270213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46000">
                <a:schemeClr val="accen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>
            <a:off x="2711624" y="3266052"/>
            <a:ext cx="32542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0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type="title"/>
          </p:nvPr>
        </p:nvSpPr>
        <p:spPr>
          <a:xfrm>
            <a:off x="2711624" y="2420888"/>
            <a:ext cx="3192289" cy="7200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2" type="body"/>
          </p:nvPr>
        </p:nvSpPr>
        <p:spPr>
          <a:xfrm>
            <a:off x="2711624" y="3606924"/>
            <a:ext cx="32542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3" type="body"/>
          </p:nvPr>
        </p:nvSpPr>
        <p:spPr>
          <a:xfrm>
            <a:off x="2711624" y="3907656"/>
            <a:ext cx="220092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4" type="body"/>
          </p:nvPr>
        </p:nvSpPr>
        <p:spPr>
          <a:xfrm>
            <a:off x="2711624" y="4123556"/>
            <a:ext cx="13465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b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5" type="body"/>
          </p:nvPr>
        </p:nvSpPr>
        <p:spPr>
          <a:xfrm>
            <a:off x="2711606" y="4797150"/>
            <a:ext cx="251419" cy="25820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6" type="body"/>
          </p:nvPr>
        </p:nvSpPr>
        <p:spPr>
          <a:xfrm>
            <a:off x="3229483" y="4795041"/>
            <a:ext cx="258214" cy="2582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7" type="body"/>
          </p:nvPr>
        </p:nvSpPr>
        <p:spPr>
          <a:xfrm>
            <a:off x="3755432" y="4796538"/>
            <a:ext cx="251419" cy="2582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8" type="body"/>
          </p:nvPr>
        </p:nvSpPr>
        <p:spPr>
          <a:xfrm>
            <a:off x="4274017" y="4796544"/>
            <a:ext cx="258194" cy="2582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9" type="body"/>
          </p:nvPr>
        </p:nvSpPr>
        <p:spPr>
          <a:xfrm>
            <a:off x="4807957" y="4826348"/>
            <a:ext cx="295956" cy="2073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/>
        </p:nvSpPr>
        <p:spPr>
          <a:xfrm>
            <a:off x="2711606" y="5313782"/>
            <a:ext cx="814325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AU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CRICOS 00025B</a:t>
            </a:r>
            <a:endParaRPr b="0" i="0" sz="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1" showMasterSp="0">
  <p:cSld name="Cover 1">
    <p:bg>
      <p:bgPr>
        <a:gradFill>
          <a:gsLst>
            <a:gs pos="0">
              <a:srgbClr val="962A8B"/>
            </a:gs>
            <a:gs pos="100000">
              <a:schemeClr val="accent1"/>
            </a:gs>
          </a:gsLst>
          <a:lin ang="0" scaled="0"/>
        </a:gra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/>
          <p:nvPr/>
        </p:nvSpPr>
        <p:spPr>
          <a:xfrm>
            <a:off x="-516" y="0"/>
            <a:ext cx="12192000" cy="6872268"/>
          </a:xfrm>
          <a:custGeom>
            <a:rect b="b" l="l" r="r" t="t"/>
            <a:pathLst>
              <a:path extrusionOk="0" h="6857754" w="12192000">
                <a:moveTo>
                  <a:pt x="0" y="0"/>
                </a:moveTo>
                <a:lnTo>
                  <a:pt x="12192000" y="0"/>
                </a:lnTo>
                <a:lnTo>
                  <a:pt x="12192000" y="5240201"/>
                </a:lnTo>
                <a:cubicBezTo>
                  <a:pt x="12134360" y="5220505"/>
                  <a:pt x="11296689" y="4822814"/>
                  <a:pt x="10416728" y="5286255"/>
                </a:cubicBezTo>
                <a:cubicBezTo>
                  <a:pt x="9967189" y="5522755"/>
                  <a:pt x="9070284" y="6395472"/>
                  <a:pt x="8988458" y="6493085"/>
                </a:cubicBezTo>
                <a:cubicBezTo>
                  <a:pt x="9362107" y="6178090"/>
                  <a:pt x="9534740" y="6023417"/>
                  <a:pt x="10312164" y="6259192"/>
                </a:cubicBezTo>
                <a:cubicBezTo>
                  <a:pt x="10997769" y="6466727"/>
                  <a:pt x="11756510" y="6798522"/>
                  <a:pt x="12192000" y="6857754"/>
                </a:cubicBezTo>
                <a:lnTo>
                  <a:pt x="3635124" y="6857754"/>
                </a:lnTo>
                <a:cubicBezTo>
                  <a:pt x="1517628" y="6213427"/>
                  <a:pt x="0" y="4456117"/>
                  <a:pt x="0" y="27021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1703513" y="1988840"/>
            <a:ext cx="5112568" cy="12961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247A"/>
              </a:buClr>
              <a:buSzPts val="4300"/>
              <a:buFont typeface="Arial"/>
              <a:buNone/>
              <a:defRPr i="0" sz="4300" u="none" cap="none" strike="noStrike">
                <a:solidFill>
                  <a:srgbClr val="5124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703485" y="3515866"/>
            <a:ext cx="511683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>
                <a:solidFill>
                  <a:srgbClr val="99949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3" showMasterSp="0">
  <p:cSld name="Cover 3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0" scaled="0"/>
        </a:gra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/>
          <p:nvPr>
            <p:ph idx="2" type="pic"/>
          </p:nvPr>
        </p:nvSpPr>
        <p:spPr>
          <a:xfrm>
            <a:off x="-517" y="-1"/>
            <a:ext cx="12192000" cy="6872268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62" name="Google Shape;62;p15"/>
          <p:cNvSpPr txBox="1"/>
          <p:nvPr>
            <p:ph type="title"/>
          </p:nvPr>
        </p:nvSpPr>
        <p:spPr>
          <a:xfrm>
            <a:off x="6387492" y="2827030"/>
            <a:ext cx="5112568" cy="12961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i="0" sz="43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6387464" y="4354056"/>
            <a:ext cx="511683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4">
  <p:cSld name="Cover 4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/>
          <p:nvPr>
            <p:ph idx="2" type="pic"/>
          </p:nvPr>
        </p:nvSpPr>
        <p:spPr>
          <a:xfrm>
            <a:off x="-517" y="-1"/>
            <a:ext cx="12192000" cy="6872268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67" name="Google Shape;67;p16"/>
          <p:cNvSpPr txBox="1"/>
          <p:nvPr>
            <p:ph type="title"/>
          </p:nvPr>
        </p:nvSpPr>
        <p:spPr>
          <a:xfrm>
            <a:off x="1703512" y="2012082"/>
            <a:ext cx="5112568" cy="12961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Arial"/>
              <a:buNone/>
              <a:defRPr i="0" sz="4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1703484" y="3539108"/>
            <a:ext cx="511683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9" name="Google Shape;69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 1" showMasterSp="0">
  <p:cSld name="Contents 1">
    <p:bg>
      <p:bgPr>
        <a:gradFill>
          <a:gsLst>
            <a:gs pos="0">
              <a:schemeClr val="accent2"/>
            </a:gs>
            <a:gs pos="38000">
              <a:schemeClr val="accent1"/>
            </a:gs>
            <a:gs pos="100000">
              <a:schemeClr val="accent1"/>
            </a:gs>
          </a:gsLst>
          <a:lin ang="2700000" scaled="0"/>
        </a:gra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695325" y="763200"/>
            <a:ext cx="1080135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695326" y="6526800"/>
            <a:ext cx="3360109" cy="14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11208568" y="6526800"/>
            <a:ext cx="288032" cy="14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688479" y="1985523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2" type="body"/>
          </p:nvPr>
        </p:nvSpPr>
        <p:spPr>
          <a:xfrm>
            <a:off x="1120603" y="2076779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3" type="body"/>
          </p:nvPr>
        </p:nvSpPr>
        <p:spPr>
          <a:xfrm>
            <a:off x="1120603" y="2407676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4" type="body"/>
          </p:nvPr>
        </p:nvSpPr>
        <p:spPr>
          <a:xfrm>
            <a:off x="1141874" y="2868867"/>
            <a:ext cx="2682000" cy="7200"/>
          </a:xfrm>
          <a:prstGeom prst="rect">
            <a:avLst/>
          </a:prstGeom>
          <a:solidFill>
            <a:schemeClr val="lt1">
              <a:alpha val="49019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5" type="body"/>
          </p:nvPr>
        </p:nvSpPr>
        <p:spPr>
          <a:xfrm>
            <a:off x="4559418" y="1985523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6" type="body"/>
          </p:nvPr>
        </p:nvSpPr>
        <p:spPr>
          <a:xfrm>
            <a:off x="4980449" y="2076779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7" type="body"/>
          </p:nvPr>
        </p:nvSpPr>
        <p:spPr>
          <a:xfrm>
            <a:off x="4980449" y="2407676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8" type="body"/>
          </p:nvPr>
        </p:nvSpPr>
        <p:spPr>
          <a:xfrm>
            <a:off x="4980449" y="2868867"/>
            <a:ext cx="2682000" cy="7200"/>
          </a:xfrm>
          <a:prstGeom prst="rect">
            <a:avLst/>
          </a:prstGeom>
          <a:solidFill>
            <a:schemeClr val="lt1">
              <a:alpha val="49019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9" type="body"/>
          </p:nvPr>
        </p:nvSpPr>
        <p:spPr>
          <a:xfrm>
            <a:off x="8365629" y="1985523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3" type="body"/>
          </p:nvPr>
        </p:nvSpPr>
        <p:spPr>
          <a:xfrm>
            <a:off x="8797753" y="2076779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4" type="body"/>
          </p:nvPr>
        </p:nvSpPr>
        <p:spPr>
          <a:xfrm>
            <a:off x="8797753" y="2407676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5" type="body"/>
          </p:nvPr>
        </p:nvSpPr>
        <p:spPr>
          <a:xfrm>
            <a:off x="8819024" y="2868867"/>
            <a:ext cx="2682000" cy="7200"/>
          </a:xfrm>
          <a:prstGeom prst="rect">
            <a:avLst/>
          </a:prstGeom>
          <a:solidFill>
            <a:schemeClr val="lt1">
              <a:alpha val="49019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6" type="body"/>
          </p:nvPr>
        </p:nvSpPr>
        <p:spPr>
          <a:xfrm>
            <a:off x="688479" y="3407923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7" type="body"/>
          </p:nvPr>
        </p:nvSpPr>
        <p:spPr>
          <a:xfrm>
            <a:off x="1120603" y="3499179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8" type="body"/>
          </p:nvPr>
        </p:nvSpPr>
        <p:spPr>
          <a:xfrm>
            <a:off x="1120603" y="3830076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9" type="body"/>
          </p:nvPr>
        </p:nvSpPr>
        <p:spPr>
          <a:xfrm>
            <a:off x="1141874" y="4291267"/>
            <a:ext cx="2682000" cy="7200"/>
          </a:xfrm>
          <a:prstGeom prst="rect">
            <a:avLst/>
          </a:prstGeom>
          <a:solidFill>
            <a:schemeClr val="lt1">
              <a:alpha val="49019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20" type="body"/>
          </p:nvPr>
        </p:nvSpPr>
        <p:spPr>
          <a:xfrm>
            <a:off x="4559418" y="3407923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21" type="body"/>
          </p:nvPr>
        </p:nvSpPr>
        <p:spPr>
          <a:xfrm>
            <a:off x="4980449" y="3499179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22" type="body"/>
          </p:nvPr>
        </p:nvSpPr>
        <p:spPr>
          <a:xfrm>
            <a:off x="4980449" y="3830076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7"/>
          <p:cNvSpPr txBox="1"/>
          <p:nvPr>
            <p:ph idx="23" type="body"/>
          </p:nvPr>
        </p:nvSpPr>
        <p:spPr>
          <a:xfrm>
            <a:off x="4980449" y="4291267"/>
            <a:ext cx="2682000" cy="7200"/>
          </a:xfrm>
          <a:prstGeom prst="rect">
            <a:avLst/>
          </a:prstGeom>
          <a:solidFill>
            <a:schemeClr val="lt1">
              <a:alpha val="49019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24" type="body"/>
          </p:nvPr>
        </p:nvSpPr>
        <p:spPr>
          <a:xfrm>
            <a:off x="8365629" y="3407923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25" type="body"/>
          </p:nvPr>
        </p:nvSpPr>
        <p:spPr>
          <a:xfrm>
            <a:off x="8797753" y="3499179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26" type="body"/>
          </p:nvPr>
        </p:nvSpPr>
        <p:spPr>
          <a:xfrm>
            <a:off x="8797753" y="3830076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27" type="body"/>
          </p:nvPr>
        </p:nvSpPr>
        <p:spPr>
          <a:xfrm>
            <a:off x="8819024" y="4291267"/>
            <a:ext cx="2682000" cy="7200"/>
          </a:xfrm>
          <a:prstGeom prst="rect">
            <a:avLst/>
          </a:prstGeom>
          <a:solidFill>
            <a:schemeClr val="lt1">
              <a:alpha val="49019"/>
            </a:scheme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17"/>
          <p:cNvSpPr txBox="1"/>
          <p:nvPr>
            <p:ph idx="28" type="body"/>
          </p:nvPr>
        </p:nvSpPr>
        <p:spPr>
          <a:xfrm>
            <a:off x="688479" y="4569066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29" type="body"/>
          </p:nvPr>
        </p:nvSpPr>
        <p:spPr>
          <a:xfrm>
            <a:off x="1120603" y="4660322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30" type="body"/>
          </p:nvPr>
        </p:nvSpPr>
        <p:spPr>
          <a:xfrm>
            <a:off x="1120603" y="4991219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31" type="body"/>
          </p:nvPr>
        </p:nvSpPr>
        <p:spPr>
          <a:xfrm>
            <a:off x="4559418" y="4569066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17"/>
          <p:cNvSpPr txBox="1"/>
          <p:nvPr>
            <p:ph idx="32" type="body"/>
          </p:nvPr>
        </p:nvSpPr>
        <p:spPr>
          <a:xfrm>
            <a:off x="4980449" y="4660322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33" type="body"/>
          </p:nvPr>
        </p:nvSpPr>
        <p:spPr>
          <a:xfrm>
            <a:off x="4980449" y="4991219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7"/>
          <p:cNvSpPr txBox="1"/>
          <p:nvPr>
            <p:ph idx="34" type="body"/>
          </p:nvPr>
        </p:nvSpPr>
        <p:spPr>
          <a:xfrm>
            <a:off x="8365629" y="4569066"/>
            <a:ext cx="306283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17"/>
          <p:cNvSpPr txBox="1"/>
          <p:nvPr>
            <p:ph idx="35" type="body"/>
          </p:nvPr>
        </p:nvSpPr>
        <p:spPr>
          <a:xfrm>
            <a:off x="8797753" y="4660322"/>
            <a:ext cx="198772" cy="218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33528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8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36" type="body"/>
          </p:nvPr>
        </p:nvSpPr>
        <p:spPr>
          <a:xfrm>
            <a:off x="8797753" y="4991219"/>
            <a:ext cx="1472391" cy="2523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2pPr>
            <a:lvl3pPr indent="-36576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6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2286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7" name="Google Shape;10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14000" y="360000"/>
            <a:ext cx="1512000" cy="396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39.xml"/><Relationship Id="rId42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40.xml"/><Relationship Id="rId44" Type="http://schemas.openxmlformats.org/officeDocument/2006/relationships/slideLayout" Target="../slideLayouts/slideLayout43.xml"/><Relationship Id="rId43" Type="http://schemas.openxmlformats.org/officeDocument/2006/relationships/slideLayout" Target="../slideLayouts/slideLayout42.xml"/><Relationship Id="rId46" Type="http://schemas.openxmlformats.org/officeDocument/2006/relationships/slideLayout" Target="../slideLayouts/slideLayout45.xml"/><Relationship Id="rId45" Type="http://schemas.openxmlformats.org/officeDocument/2006/relationships/slideLayout" Target="../slideLayouts/slideLayout44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48" Type="http://schemas.openxmlformats.org/officeDocument/2006/relationships/slideLayout" Target="../slideLayouts/slideLayout47.xml"/><Relationship Id="rId47" Type="http://schemas.openxmlformats.org/officeDocument/2006/relationships/slideLayout" Target="../slideLayouts/slideLayout46.xml"/><Relationship Id="rId49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33" Type="http://schemas.openxmlformats.org/officeDocument/2006/relationships/slideLayout" Target="../slideLayouts/slideLayout32.xml"/><Relationship Id="rId32" Type="http://schemas.openxmlformats.org/officeDocument/2006/relationships/slideLayout" Target="../slideLayouts/slideLayout31.xml"/><Relationship Id="rId35" Type="http://schemas.openxmlformats.org/officeDocument/2006/relationships/slideLayout" Target="../slideLayouts/slideLayout34.xml"/><Relationship Id="rId34" Type="http://schemas.openxmlformats.org/officeDocument/2006/relationships/slideLayout" Target="../slideLayouts/slideLayout33.xml"/><Relationship Id="rId37" Type="http://schemas.openxmlformats.org/officeDocument/2006/relationships/slideLayout" Target="../slideLayouts/slideLayout36.xml"/><Relationship Id="rId36" Type="http://schemas.openxmlformats.org/officeDocument/2006/relationships/slideLayout" Target="../slideLayouts/slideLayout35.xml"/><Relationship Id="rId39" Type="http://schemas.openxmlformats.org/officeDocument/2006/relationships/slideLayout" Target="../slideLayouts/slideLayout38.xml"/><Relationship Id="rId38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28.xml"/><Relationship Id="rId51" Type="http://schemas.openxmlformats.org/officeDocument/2006/relationships/theme" Target="../theme/theme2.xml"/><Relationship Id="rId50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695325" y="763960"/>
            <a:ext cx="10801351" cy="4690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3" name="Google Shape;13;p8"/>
          <p:cNvSpPr txBox="1"/>
          <p:nvPr>
            <p:ph idx="1" type="body"/>
          </p:nvPr>
        </p:nvSpPr>
        <p:spPr>
          <a:xfrm>
            <a:off x="695325" y="2030400"/>
            <a:ext cx="10801350" cy="3671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5280" lvl="2" marL="13716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4" name="Google Shape;14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314000" y="360001"/>
            <a:ext cx="1512000" cy="39644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3840">
          <p15:clr>
            <a:srgbClr val="F26B43"/>
          </p15:clr>
        </p15:guide>
        <p15:guide id="2" pos="438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orient="horz" pos="436">
          <p15:clr>
            <a:srgbClr val="F26B43"/>
          </p15:clr>
        </p15:guide>
        <p15:guide id="5" pos="3961">
          <p15:clr>
            <a:srgbClr val="F26B43"/>
          </p15:clr>
        </p15:guide>
        <p15:guide id="6" pos="3719">
          <p15:clr>
            <a:srgbClr val="F26B43"/>
          </p15:clr>
        </p15:guide>
        <p15:guide id="7" orient="horz" pos="4110">
          <p15:clr>
            <a:srgbClr val="F26B43"/>
          </p15:clr>
        </p15:guide>
        <p15:guide id="8" pos="7242">
          <p15:clr>
            <a:srgbClr val="F26B43"/>
          </p15:clr>
        </p15:guide>
        <p15:guide id="9" orient="horz" pos="981">
          <p15:clr>
            <a:srgbClr val="F26B43"/>
          </p15:clr>
        </p15:guide>
        <p15:guide id="10" pos="2772">
          <p15:clr>
            <a:srgbClr val="F26B43"/>
          </p15:clr>
        </p15:guide>
        <p15:guide id="11" pos="2570">
          <p15:clr>
            <a:srgbClr val="F26B43"/>
          </p15:clr>
        </p15:guide>
        <p15:guide id="12" pos="5110">
          <p15:clr>
            <a:srgbClr val="F26B43"/>
          </p15:clr>
        </p15:guide>
        <p15:guide id="13" pos="4908">
          <p15:clr>
            <a:srgbClr val="F26B43"/>
          </p15:clr>
        </p15:guide>
        <p15:guide id="14" orient="horz" pos="1661">
          <p15:clr>
            <a:srgbClr val="F26B43"/>
          </p15:clr>
        </p15:guide>
        <p15:guide id="15" orient="horz" pos="19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13ae177c67c_1_11"/>
          <p:cNvSpPr txBox="1"/>
          <p:nvPr>
            <p:ph type="title"/>
          </p:nvPr>
        </p:nvSpPr>
        <p:spPr>
          <a:xfrm>
            <a:off x="1785775" y="2636850"/>
            <a:ext cx="8620500" cy="2718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45720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AU" sz="1800">
                <a:solidFill>
                  <a:schemeClr val="dk1"/>
                </a:solidFill>
              </a:rPr>
              <a:t>How do musicians develop their multi-stylistic competences?</a:t>
            </a:r>
            <a:endParaRPr b="1" i="1" sz="18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AU" sz="1800">
                <a:solidFill>
                  <a:schemeClr val="dk1"/>
                </a:solidFill>
              </a:rPr>
              <a:t>How do they navigate their careers? </a:t>
            </a:r>
            <a:endParaRPr b="1" i="1" sz="18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AU" sz="1800">
                <a:solidFill>
                  <a:schemeClr val="dk1"/>
                </a:solidFill>
              </a:rPr>
              <a:t>What kinds of factors motivate professional engagement across multiple musical styles?</a:t>
            </a:r>
            <a:endParaRPr b="1" i="1" sz="18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AU" sz="1800">
                <a:solidFill>
                  <a:schemeClr val="dk1"/>
                </a:solidFill>
              </a:rPr>
              <a:t>What can they teach us about ‘versatility’ in portfolio musicianship? </a:t>
            </a:r>
            <a:endParaRPr b="1" i="1"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dk1"/>
              </a:solidFill>
            </a:endParaRPr>
          </a:p>
        </p:txBody>
      </p:sp>
      <p:sp>
        <p:nvSpPr>
          <p:cNvPr id="460" name="Google Shape;460;g13ae177c67c_1_11"/>
          <p:cNvSpPr txBox="1"/>
          <p:nvPr>
            <p:ph idx="12" type="sldNum"/>
          </p:nvPr>
        </p:nvSpPr>
        <p:spPr>
          <a:xfrm>
            <a:off x="11208568" y="6526800"/>
            <a:ext cx="288000" cy="108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61" name="Google Shape;461;g13ae177c67c_1_11"/>
          <p:cNvSpPr txBox="1"/>
          <p:nvPr>
            <p:ph idx="1" type="body"/>
          </p:nvPr>
        </p:nvSpPr>
        <p:spPr>
          <a:xfrm>
            <a:off x="695325" y="2014150"/>
            <a:ext cx="5208600" cy="441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</a:rPr>
              <a:t>Portfolio musicianship: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AU" sz="1800">
                <a:solidFill>
                  <a:schemeClr val="dk1"/>
                </a:solidFill>
              </a:rPr>
              <a:t>Versatility as concurrent engagement across multiple</a:t>
            </a:r>
            <a:r>
              <a:rPr b="1" lang="en-AU" sz="1800">
                <a:solidFill>
                  <a:schemeClr val="dk1"/>
                </a:solidFill>
              </a:rPr>
              <a:t> “specialist fields” </a:t>
            </a:r>
            <a:r>
              <a:rPr b="0" lang="en-AU" sz="1800">
                <a:solidFill>
                  <a:schemeClr val="dk1"/>
                </a:solidFill>
              </a:rPr>
              <a:t>(Bennett, 2012, p. 8)</a:t>
            </a:r>
            <a:endParaRPr b="0"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AU" sz="1800">
                <a:solidFill>
                  <a:schemeClr val="dk1"/>
                </a:solidFill>
              </a:rPr>
              <a:t>Entrepreneurship and career readiness </a:t>
            </a:r>
            <a:r>
              <a:rPr b="0" lang="en-AU" sz="1800">
                <a:solidFill>
                  <a:schemeClr val="dk1"/>
                </a:solidFill>
              </a:rPr>
              <a:t>(Burland &amp; Bennett, 2022; Canham, 2021)</a:t>
            </a:r>
            <a:endParaRPr b="0"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AU" sz="1800">
                <a:solidFill>
                  <a:schemeClr val="dk1"/>
                </a:solidFill>
              </a:rPr>
              <a:t>Assimilating diverse skill sets and creativities </a:t>
            </a:r>
            <a:r>
              <a:rPr b="0" lang="en-AU" sz="1800">
                <a:solidFill>
                  <a:schemeClr val="dk1"/>
                </a:solidFill>
              </a:rPr>
              <a:t>(Zhukov, 2019; Burnard, 2019)</a:t>
            </a:r>
            <a:br>
              <a:rPr b="0" lang="en-AU" sz="1800">
                <a:solidFill>
                  <a:schemeClr val="dk1"/>
                </a:solidFill>
              </a:rPr>
            </a:br>
            <a:endParaRPr b="0" sz="1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b="0" i="1" lang="en-AU" sz="1800"/>
              <a:t>Versatility of role as a mitigator of career precarity</a:t>
            </a:r>
            <a:endParaRPr b="0" i="1" sz="1800"/>
          </a:p>
        </p:txBody>
      </p:sp>
      <p:sp>
        <p:nvSpPr>
          <p:cNvPr id="462" name="Google Shape;462;g13ae177c67c_1_11"/>
          <p:cNvSpPr txBox="1"/>
          <p:nvPr>
            <p:ph type="title"/>
          </p:nvPr>
        </p:nvSpPr>
        <p:spPr>
          <a:xfrm>
            <a:off x="695325" y="763200"/>
            <a:ext cx="9229500" cy="92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Multi-stylism in portfolio careers: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AU"/>
              <a:t>Just below the surface…</a:t>
            </a:r>
            <a:endParaRPr i="1"/>
          </a:p>
        </p:txBody>
      </p:sp>
      <p:cxnSp>
        <p:nvCxnSpPr>
          <p:cNvPr id="463" name="Google Shape;463;g13ae177c67c_1_11"/>
          <p:cNvCxnSpPr/>
          <p:nvPr/>
        </p:nvCxnSpPr>
        <p:spPr>
          <a:xfrm>
            <a:off x="6096075" y="2014150"/>
            <a:ext cx="0" cy="4417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464" name="Google Shape;464;g13ae177c67c_1_11"/>
          <p:cNvSpPr txBox="1"/>
          <p:nvPr>
            <p:ph idx="1" type="body"/>
          </p:nvPr>
        </p:nvSpPr>
        <p:spPr>
          <a:xfrm>
            <a:off x="6288225" y="2014300"/>
            <a:ext cx="5424600" cy="441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lnSpcReduction="1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AU" sz="1800"/>
              <a:t>What about versatility of musical style in career/lives?</a:t>
            </a:r>
            <a:br>
              <a:rPr b="0" i="1" lang="en-AU" sz="1800"/>
            </a:br>
            <a:endParaRPr b="0" i="1" sz="18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en-AU" sz="1800">
                <a:solidFill>
                  <a:schemeClr val="dk1"/>
                </a:solidFill>
              </a:rPr>
              <a:t>M</a:t>
            </a:r>
            <a:r>
              <a:rPr b="0" lang="en-AU" sz="1800">
                <a:solidFill>
                  <a:schemeClr val="dk1"/>
                </a:solidFill>
              </a:rPr>
              <a:t>usicians </a:t>
            </a:r>
            <a:r>
              <a:rPr b="0" i="1" lang="en-AU" sz="1800">
                <a:solidFill>
                  <a:schemeClr val="dk1"/>
                </a:solidFill>
              </a:rPr>
              <a:t>already </a:t>
            </a:r>
            <a:r>
              <a:rPr b="0" lang="en-AU" sz="1800">
                <a:solidFill>
                  <a:schemeClr val="dk1"/>
                </a:solidFill>
              </a:rPr>
              <a:t>work across multiple styles of music</a:t>
            </a:r>
            <a:endParaRPr b="0"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AU" sz="1800">
                <a:solidFill>
                  <a:schemeClr val="dk1"/>
                </a:solidFill>
              </a:rPr>
              <a:t>68%</a:t>
            </a:r>
            <a:r>
              <a:rPr lang="en-AU" sz="1800">
                <a:solidFill>
                  <a:schemeClr val="dk1"/>
                </a:solidFill>
              </a:rPr>
              <a:t> (of 554) reported engaging in multiple genres </a:t>
            </a:r>
            <a:r>
              <a:rPr b="0" lang="en-AU" sz="1800">
                <a:solidFill>
                  <a:schemeClr val="dk1"/>
                </a:solidFill>
              </a:rPr>
              <a:t>(Bartleet </a:t>
            </a:r>
            <a:r>
              <a:rPr b="0" i="1" lang="en-AU" sz="1800">
                <a:solidFill>
                  <a:schemeClr val="dk1"/>
                </a:solidFill>
              </a:rPr>
              <a:t>et al</a:t>
            </a:r>
            <a:r>
              <a:rPr b="0" lang="en-AU" sz="1800">
                <a:solidFill>
                  <a:schemeClr val="dk1"/>
                </a:solidFill>
              </a:rPr>
              <a:t>, 2020, p. 29)</a:t>
            </a:r>
            <a:endParaRPr b="0"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AU" sz="1800">
                <a:solidFill>
                  <a:schemeClr val="dk1"/>
                </a:solidFill>
              </a:rPr>
              <a:t>98%</a:t>
            </a:r>
            <a:r>
              <a:rPr lang="en-AU" sz="1800">
                <a:solidFill>
                  <a:schemeClr val="dk1"/>
                </a:solidFill>
              </a:rPr>
              <a:t> (of 250) reported having worked in between 2-9 </a:t>
            </a:r>
            <a:r>
              <a:rPr b="0" lang="en-AU" sz="1800">
                <a:solidFill>
                  <a:schemeClr val="dk1"/>
                </a:solidFill>
              </a:rPr>
              <a:t>(Tolmie, 2017, p. 190)</a:t>
            </a:r>
            <a:endParaRPr b="0"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Char char="●"/>
            </a:pPr>
            <a:r>
              <a:rPr lang="en-AU" sz="1800">
                <a:solidFill>
                  <a:schemeClr val="dk1"/>
                </a:solidFill>
              </a:rPr>
              <a:t>Also present in HE students </a:t>
            </a:r>
            <a:r>
              <a:rPr b="0" lang="en-AU" sz="1800">
                <a:solidFill>
                  <a:schemeClr val="dk1"/>
                </a:solidFill>
              </a:rPr>
              <a:t>(Isbell &amp; Stanley, 2017)</a:t>
            </a:r>
            <a:endParaRPr b="0" i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"/>
          <p:cNvSpPr txBox="1"/>
          <p:nvPr>
            <p:ph idx="2" type="body"/>
          </p:nvPr>
        </p:nvSpPr>
        <p:spPr>
          <a:xfrm>
            <a:off x="712676" y="2051725"/>
            <a:ext cx="3205800" cy="4257000"/>
          </a:xfrm>
          <a:prstGeom prst="rect">
            <a:avLst/>
          </a:prstGeom>
          <a:solidFill>
            <a:srgbClr val="962A8B"/>
          </a:solidFill>
          <a:ln>
            <a:noFill/>
          </a:ln>
        </p:spPr>
        <p:txBody>
          <a:bodyPr anchorCtr="0" anchor="t" bIns="180000" lIns="180000" spcFirstLastPara="1" rIns="180000" wrap="square" tIns="108000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Learning experiences</a:t>
            </a:r>
            <a:endParaRPr b="0"/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</a:pPr>
            <a:r>
              <a:rPr lang="en-AU" u="sng"/>
              <a:t>Self-led aural learning activities</a:t>
            </a:r>
            <a:r>
              <a:rPr b="0" lang="en-AU"/>
              <a:t> (transcription/ ear learning, improvisation) developed </a:t>
            </a:r>
            <a:r>
              <a:rPr lang="en-AU" u="sng"/>
              <a:t>transferable musical skill sets</a:t>
            </a:r>
            <a:endParaRPr u="sng"/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400"/>
              <a:buChar char="•"/>
            </a:pPr>
            <a:r>
              <a:rPr lang="en-AU" u="sng"/>
              <a:t>Mentors and teachers</a:t>
            </a:r>
            <a:r>
              <a:rPr b="0" lang="en-AU"/>
              <a:t> offered and encouraged </a:t>
            </a:r>
            <a:r>
              <a:rPr lang="en-AU"/>
              <a:t>diverse group learning opportunities</a:t>
            </a:r>
            <a:r>
              <a:rPr b="0" lang="en-AU"/>
              <a:t> (e.g., jamming and giggin with peers) and assisted with </a:t>
            </a:r>
            <a:r>
              <a:rPr lang="en-AU" u="sng"/>
              <a:t>goal setting</a:t>
            </a:r>
            <a:endParaRPr u="sng"/>
          </a:p>
        </p:txBody>
      </p:sp>
      <p:sp>
        <p:nvSpPr>
          <p:cNvPr id="471" name="Google Shape;471;p3"/>
          <p:cNvSpPr txBox="1"/>
          <p:nvPr>
            <p:ph idx="3" type="body"/>
          </p:nvPr>
        </p:nvSpPr>
        <p:spPr>
          <a:xfrm>
            <a:off x="4120187" y="2051725"/>
            <a:ext cx="3205800" cy="4257000"/>
          </a:xfrm>
          <a:prstGeom prst="rect">
            <a:avLst/>
          </a:prstGeom>
          <a:solidFill>
            <a:srgbClr val="999490"/>
          </a:solidFill>
          <a:ln>
            <a:noFill/>
          </a:ln>
        </p:spPr>
        <p:txBody>
          <a:bodyPr anchorCtr="0" anchor="t" bIns="180000" lIns="180000" spcFirstLastPara="1" rIns="180000" wrap="square" tIns="108000">
            <a:normAutofit fontScale="8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Established Professional Networks</a:t>
            </a:r>
            <a:endParaRPr/>
          </a:p>
          <a:p>
            <a:pPr indent="-304165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0" lang="en-AU"/>
              <a:t>Networks assisted in attaining </a:t>
            </a:r>
            <a:r>
              <a:rPr lang="en-AU" u="sng"/>
              <a:t>both on-going and new, multi-stylistic work</a:t>
            </a:r>
            <a:endParaRPr u="sng"/>
          </a:p>
          <a:p>
            <a:pPr indent="-304165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AU" u="sng"/>
              <a:t>Depping/fill-in work</a:t>
            </a:r>
            <a:r>
              <a:rPr b="0" lang="en-AU"/>
              <a:t> was the catalyst to multiple long-term engagements e.g., orchestral, regular tours, permanent member of ensemble</a:t>
            </a:r>
            <a:endParaRPr b="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b="0" i="1" lang="en-AU"/>
              <a:t>“I’ve realised that a lot of performance work comes from people knowing of you and being on their books as a freelance musician.”</a:t>
            </a:r>
            <a:endParaRPr b="0" i="1"/>
          </a:p>
        </p:txBody>
      </p:sp>
      <p:sp>
        <p:nvSpPr>
          <p:cNvPr id="472" name="Google Shape;472;p3"/>
          <p:cNvSpPr txBox="1"/>
          <p:nvPr>
            <p:ph idx="3" type="body"/>
          </p:nvPr>
        </p:nvSpPr>
        <p:spPr>
          <a:xfrm>
            <a:off x="7527675" y="2051725"/>
            <a:ext cx="3205800" cy="425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0000" lIns="180000" spcFirstLastPara="1" rIns="180000" wrap="square" tIns="108000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AU"/>
              <a:t>Genuine interest and curiosity in multiple styles of music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</a:pPr>
            <a:r>
              <a:rPr lang="en-AU" u="sng"/>
              <a:t>Did not necessarily align with stylistic labels</a:t>
            </a:r>
            <a:r>
              <a:rPr lang="en-AU"/>
              <a:t> </a:t>
            </a:r>
            <a:r>
              <a:rPr b="0" lang="en-AU"/>
              <a:t>(e.g. ‘classical musician’)</a:t>
            </a:r>
            <a:endParaRPr b="0"/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</a:pPr>
            <a:r>
              <a:rPr b="0" lang="en-AU"/>
              <a:t>At times, </a:t>
            </a:r>
            <a:r>
              <a:rPr lang="en-AU" u="sng"/>
              <a:t>explicitly sought new engagements to diversity their practice</a:t>
            </a:r>
            <a:endParaRPr u="sng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b="0" i="1" lang="en-AU"/>
              <a:t>“I'm not musician in a genre, I like to play different genres, and I still want to keep playing different genres”</a:t>
            </a:r>
            <a:endParaRPr b="0" i="1"/>
          </a:p>
        </p:txBody>
      </p:sp>
      <p:pic>
        <p:nvPicPr>
          <p:cNvPr id="473" name="Google Shape;47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2764" y="1465150"/>
            <a:ext cx="4921412" cy="5293650"/>
          </a:xfrm>
          <a:prstGeom prst="rect">
            <a:avLst/>
          </a:prstGeom>
          <a:noFill/>
          <a:ln>
            <a:noFill/>
          </a:ln>
        </p:spPr>
      </p:pic>
      <p:sp>
        <p:nvSpPr>
          <p:cNvPr id="474" name="Google Shape;474;p3"/>
          <p:cNvSpPr txBox="1"/>
          <p:nvPr>
            <p:ph idx="2" type="body"/>
          </p:nvPr>
        </p:nvSpPr>
        <p:spPr>
          <a:xfrm>
            <a:off x="712675" y="2051725"/>
            <a:ext cx="3205800" cy="425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0000" lIns="180000" spcFirstLastPara="1" rIns="180000" wrap="square" tIns="108000">
            <a:normAutofit fontScale="8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AU" sz="1300"/>
              <a:t>Methodology</a:t>
            </a:r>
            <a:endParaRPr sz="1300"/>
          </a:p>
          <a:p>
            <a:pPr indent="-260667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AU" sz="1300"/>
              <a:t>Life History interviewing</a:t>
            </a:r>
            <a:r>
              <a:rPr b="0" lang="en-AU" sz="1300"/>
              <a:t> (see Palmer &amp; Baker, 2021; Eros, 2018)</a:t>
            </a:r>
            <a:endParaRPr b="0" sz="1300"/>
          </a:p>
          <a:p>
            <a:pPr indent="-2987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AU" sz="1300"/>
              <a:t>3 interviews per participant</a:t>
            </a:r>
            <a:r>
              <a:rPr b="0" lang="en-AU" sz="1300"/>
              <a:t> (Seidman, 2006)</a:t>
            </a:r>
            <a:endParaRPr b="0" sz="1300"/>
          </a:p>
          <a:p>
            <a:pPr indent="-2987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AU" sz="1300"/>
              <a:t>Thematic Analysis </a:t>
            </a:r>
            <a:r>
              <a:rPr b="0" lang="en-AU" sz="1300"/>
              <a:t>(Terry et al., 2017)</a:t>
            </a:r>
            <a:endParaRPr b="0" sz="13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AU" sz="1300"/>
              <a:t>Research Questions</a:t>
            </a:r>
            <a:endParaRPr sz="1300"/>
          </a:p>
          <a:p>
            <a:pPr indent="-298767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b="0" i="1" lang="en-AU" sz="1300"/>
              <a:t>What kinds of broad and situated learning experiences foster multi-stylistic musical competence?</a:t>
            </a:r>
            <a:endParaRPr b="0" i="1" sz="1300"/>
          </a:p>
          <a:p>
            <a:pPr indent="-2987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0" i="1" lang="en-AU" sz="1300"/>
              <a:t>What are the elements that facilitate a multi-stylistic musical career?</a:t>
            </a:r>
            <a:endParaRPr b="0" i="1" sz="1300"/>
          </a:p>
          <a:p>
            <a:pPr indent="-2987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0" i="1" lang="en-AU" sz="1300"/>
              <a:t>How can multi-stylistic musicians inform current understandings of portfolio careers in music?</a:t>
            </a:r>
            <a:endParaRPr b="0" i="1" sz="1300"/>
          </a:p>
        </p:txBody>
      </p:sp>
      <p:sp>
        <p:nvSpPr>
          <p:cNvPr id="475" name="Google Shape;475;p3"/>
          <p:cNvSpPr txBox="1"/>
          <p:nvPr>
            <p:ph idx="2" type="body"/>
          </p:nvPr>
        </p:nvSpPr>
        <p:spPr>
          <a:xfrm>
            <a:off x="4120188" y="2051725"/>
            <a:ext cx="3205800" cy="4257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0000" lIns="180000" spcFirstLastPara="1" rIns="180000" wrap="square" tIns="1080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AU" sz="1300"/>
              <a:t>Participants</a:t>
            </a:r>
            <a:endParaRPr sz="1300"/>
          </a:p>
          <a:p>
            <a:pPr indent="-3111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00"/>
              <a:buChar char="•"/>
            </a:pPr>
            <a:r>
              <a:rPr b="0" lang="en-AU" sz="1300"/>
              <a:t>12 participants (5F, 7M)</a:t>
            </a:r>
            <a:endParaRPr b="0" sz="1300"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•"/>
            </a:pPr>
            <a:r>
              <a:rPr b="0" lang="en-AU" sz="1300"/>
              <a:t>24-52y/o</a:t>
            </a:r>
            <a:endParaRPr b="0" sz="1300"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•"/>
            </a:pPr>
            <a:r>
              <a:rPr b="0" lang="en-AU" sz="1300"/>
              <a:t>&gt;5y as career musicians</a:t>
            </a:r>
            <a:endParaRPr b="0" sz="1300"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•"/>
            </a:pPr>
            <a:r>
              <a:rPr b="0" lang="en-AU" sz="1300"/>
              <a:t>Worked as performers, teachers (private/institution), composers, administrators.</a:t>
            </a:r>
            <a:endParaRPr b="0" sz="1300"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•"/>
            </a:pPr>
            <a:r>
              <a:rPr b="0" lang="en-AU" sz="1300"/>
              <a:t>Worked in 2-5 concurrent styles, including</a:t>
            </a:r>
            <a:r>
              <a:rPr lang="en-AU" sz="1300"/>
              <a:t>: Jazz, Western classical, Musical theatre, Pop, Folk, ‘World’, New/Experimental</a:t>
            </a:r>
            <a:endParaRPr b="0" sz="1300"/>
          </a:p>
        </p:txBody>
      </p:sp>
      <p:sp>
        <p:nvSpPr>
          <p:cNvPr id="476" name="Google Shape;476;p3"/>
          <p:cNvSpPr txBox="1"/>
          <p:nvPr>
            <p:ph idx="11" type="ftr"/>
          </p:nvPr>
        </p:nvSpPr>
        <p:spPr>
          <a:xfrm>
            <a:off x="695326" y="6526800"/>
            <a:ext cx="3360109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3"/>
          <p:cNvSpPr txBox="1"/>
          <p:nvPr>
            <p:ph idx="12" type="sldNum"/>
          </p:nvPr>
        </p:nvSpPr>
        <p:spPr>
          <a:xfrm>
            <a:off x="11208568" y="6526800"/>
            <a:ext cx="288032" cy="1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78" name="Google Shape;478;p3"/>
          <p:cNvSpPr txBox="1"/>
          <p:nvPr>
            <p:ph type="title"/>
          </p:nvPr>
        </p:nvSpPr>
        <p:spPr>
          <a:xfrm>
            <a:off x="695325" y="763937"/>
            <a:ext cx="10801500" cy="10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Life-histories and career practices of multi-stylistic professional musicians.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13a91c8317d_2_66"/>
          <p:cNvSpPr txBox="1"/>
          <p:nvPr>
            <p:ph idx="12" type="sldNum"/>
          </p:nvPr>
        </p:nvSpPr>
        <p:spPr>
          <a:xfrm>
            <a:off x="11208568" y="6526800"/>
            <a:ext cx="288000" cy="108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85" name="Google Shape;485;g13a91c8317d_2_66"/>
          <p:cNvSpPr txBox="1"/>
          <p:nvPr/>
        </p:nvSpPr>
        <p:spPr>
          <a:xfrm>
            <a:off x="4244525" y="1335825"/>
            <a:ext cx="7408200" cy="51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77500" lnSpcReduction="20000"/>
          </a:bodyPr>
          <a:lstStyle/>
          <a:p>
            <a:pPr indent="0" lvl="0" marL="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B1D37"/>
              </a:buClr>
              <a:buSzPct val="86621"/>
              <a:buFont typeface="Arial"/>
              <a:buNone/>
            </a:pPr>
            <a:r>
              <a:rPr b="1" i="0" lang="en-AU" sz="1616" u="none" cap="none" strike="noStrike">
                <a:solidFill>
                  <a:schemeClr val="lt1"/>
                </a:solidFill>
              </a:rPr>
              <a:t>Works Cited</a:t>
            </a:r>
            <a:endParaRPr b="1" sz="1616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Bartleet, B. L., Bennett, D., Bridgstock, R., Harrison, S., Draper, P., Tomlinson, V., &amp; Ballico, C. (2020). Making Music Work: Sustainable Portfolio Careers for Australian Musicians. Australia Research Council Linkage Report.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Bennett, D. (2012). Life in the real world: How to make music graduates employable. Common Ground Research Networks.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Burland, K., &amp; Bennett, D. (2022). Creating sustainable performance careers. Journal: The Oxford Handbook of Music Performance, 2, 134–153.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Burnard, P. (2014). Developing creativities in higher music education. Oxon, New York.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Canham, N. (2021). Preparing musicians for precarious work: Transformational approaches to music careers education. Routledge.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Cottrell, S. (2007). Local bimusicality among London’s freelance musicians. Ethnomusicology, 51(1), 85–105.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Creech, A. (2016). Understanding Professionalism: Transitions and the Contemporary Professional Musician. Advanced Musical Performance: Investigations in Higher Education Learning, 349–364.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Eros, J. (2018). Becoming part of the city: Influences on the career choice of an urban music educator. International Journal of Music Education, 36(3), 407–417.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Isbell, D. S., &amp; Stanley, A. M. (2018). Code-switching musicians: An exploratory study. Music Education Research, 20(2), 145–162.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Palmer, T., &amp; Baker, D. (2021). Classical soloists’ life histories and the music conservatoire. International Journal of Music Education, 39(2), 167–186. https://doi.org/10.1177/0255761421991154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Tolmie, D. (2017). My life as a musician: Designing a vocational preparation strand to create industry-prepared musicians. PhD Diss., Griffith University.</a:t>
            </a:r>
            <a:endParaRPr sz="1200">
              <a:solidFill>
                <a:schemeClr val="lt1"/>
              </a:solidFill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200">
                <a:solidFill>
                  <a:schemeClr val="lt1"/>
                </a:solidFill>
              </a:rPr>
              <a:t>Zhukov, K. (2019). Identifying skills for successful classical music careers: Implications for higher education studio teaching leadership. In Leadership of pedagogy and curriculum in higher music education (pp. 115–132). Routledge.</a:t>
            </a:r>
            <a:endParaRPr sz="1200">
              <a:solidFill>
                <a:schemeClr val="lt1"/>
              </a:solidFill>
            </a:endParaRPr>
          </a:p>
        </p:txBody>
      </p:sp>
      <p:sp>
        <p:nvSpPr>
          <p:cNvPr id="486" name="Google Shape;486;g13a91c8317d_2_66"/>
          <p:cNvSpPr txBox="1"/>
          <p:nvPr>
            <p:ph idx="4294967295" type="title"/>
          </p:nvPr>
        </p:nvSpPr>
        <p:spPr>
          <a:xfrm>
            <a:off x="642300" y="3052125"/>
            <a:ext cx="2726700" cy="175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2400">
                <a:solidFill>
                  <a:schemeClr val="lt1"/>
                </a:solidFill>
              </a:rPr>
              <a:t>Mr Hayden Mitt</a:t>
            </a:r>
            <a:br>
              <a:rPr i="1" lang="en-AU" sz="1800">
                <a:solidFill>
                  <a:schemeClr val="lt1"/>
                </a:solidFill>
              </a:rPr>
            </a:br>
            <a:r>
              <a:rPr i="1" lang="en-AU" sz="1700">
                <a:solidFill>
                  <a:schemeClr val="lt1"/>
                </a:solidFill>
              </a:rPr>
              <a:t>University of Queensland, School of Music</a:t>
            </a:r>
            <a:endParaRPr i="1" sz="17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>
                <a:solidFill>
                  <a:schemeClr val="lt1"/>
                </a:solidFill>
              </a:rPr>
              <a:t>h.mitt@uq.edu.au</a:t>
            </a:r>
            <a:endParaRPr sz="1400">
              <a:solidFill>
                <a:schemeClr val="lt1"/>
              </a:solidFill>
            </a:endParaRPr>
          </a:p>
        </p:txBody>
      </p:sp>
      <p:cxnSp>
        <p:nvCxnSpPr>
          <p:cNvPr id="487" name="Google Shape;487;g13a91c8317d_2_66"/>
          <p:cNvCxnSpPr/>
          <p:nvPr/>
        </p:nvCxnSpPr>
        <p:spPr>
          <a:xfrm>
            <a:off x="3884800" y="1326025"/>
            <a:ext cx="0" cy="5127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University of Queensland">
  <a:themeElements>
    <a:clrScheme name="UQ">
      <a:dk1>
        <a:srgbClr val="2B1D37"/>
      </a:dk1>
      <a:lt1>
        <a:srgbClr val="FFFFFF"/>
      </a:lt1>
      <a:dk2>
        <a:srgbClr val="999490"/>
      </a:dk2>
      <a:lt2>
        <a:srgbClr val="D7D1CC"/>
      </a:lt2>
      <a:accent1>
        <a:srgbClr val="51247A"/>
      </a:accent1>
      <a:accent2>
        <a:srgbClr val="962A8B"/>
      </a:accent2>
      <a:accent3>
        <a:srgbClr val="D7D1CC"/>
      </a:accent3>
      <a:accent4>
        <a:srgbClr val="E62645"/>
      </a:accent4>
      <a:accent5>
        <a:srgbClr val="4085C6"/>
      </a:accent5>
      <a:accent6>
        <a:srgbClr val="FBB800"/>
      </a:accent6>
      <a:hlink>
        <a:srgbClr val="51247A"/>
      </a:hlink>
      <a:folHlink>
        <a:srgbClr val="962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2022-05-13T01:47:19Z</dcterms:created>
  <dc:creator>Katrina Shimmin-Clarke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2022-05-03T03:06:24Z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d96f5fcc-5603-43bf-977e-9b9329ffdd35</vt:lpwstr>
  </property>
  <property fmtid="{D5CDD505-2E9C-101B-9397-08002B2CF9AE}" pid="8" name="MSIP_Label_0f488380-630a-4f55-a077-a19445e3f360_ContentBits">
    <vt:lpwstr>0</vt:lpwstr>
  </property>
</Properties>
</file>