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81" r:id="rId5"/>
    <p:sldId id="287" r:id="rId6"/>
    <p:sldId id="288" r:id="rId7"/>
    <p:sldId id="290" r:id="rId8"/>
    <p:sldId id="275" r:id="rId9"/>
    <p:sldId id="264" r:id="rId10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95085-021E-4EBC-8904-692B80A45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0ABD11-174B-4C3A-934C-343E5673CC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E03EB-7D53-497C-91FC-0109C6FCE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368B5-8047-4DDB-8A61-49BCEEE4A679}" type="datetimeFigureOut">
              <a:rPr lang="en-AU" smtClean="0"/>
              <a:t>2/07/2022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734E4-89EC-4AB9-932D-23FB28F74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9DCDE-D9ED-47B0-BF67-C27CF6458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A3F1-DBEC-4782-98AC-292B1BDDE0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0407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6C6B6-1F78-4909-A053-487C5D8BC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D7F330-5373-4F6C-84FD-42BAE155C5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A1785-FA4D-4223-898A-6A04683DD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368B5-8047-4DDB-8A61-49BCEEE4A679}" type="datetimeFigureOut">
              <a:rPr lang="en-AU" smtClean="0"/>
              <a:t>2/07/2022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71854-89CA-4FC9-A398-A6F836917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5FCFF-7320-48D7-9C86-0C882C6C9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A3F1-DBEC-4782-98AC-292B1BDDE0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245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30A58B-50D2-47A1-A494-F881CE485E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AAA186-2A1E-4A90-9B71-2E9C96C1BE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75FBA-6F96-4B9B-A989-664BBECAF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368B5-8047-4DDB-8A61-49BCEEE4A679}" type="datetimeFigureOut">
              <a:rPr lang="en-AU" smtClean="0"/>
              <a:t>2/07/2022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C776C-229B-42AC-B875-7F79DADBD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1AC69-B884-419A-948A-B5B335E91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A3F1-DBEC-4782-98AC-292B1BDDE0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7574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44EB-11FC-4086-BA38-D7F19D552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87FFD-948F-4E62-8318-5B708E60B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8B5E3-B457-4894-8C5F-3DD84AF1B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368B5-8047-4DDB-8A61-49BCEEE4A679}" type="datetimeFigureOut">
              <a:rPr lang="en-AU" smtClean="0"/>
              <a:t>2/07/2022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90A29-4745-4313-BD0E-B91C7BF52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E5C6C-2EAE-4B20-BFED-ACCBB660C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A3F1-DBEC-4782-98AC-292B1BDDE0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0785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40909-8513-49EB-A97E-51DB9D9F1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E8B3B-C186-4D8A-8B67-3AB3875D4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66C59-9B3D-4735-AF80-88E6BAB03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368B5-8047-4DDB-8A61-49BCEEE4A679}" type="datetimeFigureOut">
              <a:rPr lang="en-AU" smtClean="0"/>
              <a:t>2/07/2022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F2516-86F3-46B9-A10D-56DC9C5F7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F2253-50D9-4E3D-9115-26C6B562C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A3F1-DBEC-4782-98AC-292B1BDDE0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4847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E5A92-005B-4296-99B5-5F1358742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E4B06-01D4-4CA5-8B74-C6CBE5FEBC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5D868B-9B0F-4F27-955E-63823F991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3AAA1F-DD1D-4E97-98EC-2B5908C43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368B5-8047-4DDB-8A61-49BCEEE4A679}" type="datetimeFigureOut">
              <a:rPr lang="en-AU" smtClean="0"/>
              <a:t>2/07/2022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232CAB-5FFB-46C4-8E73-732F071F6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35FDF-D59C-47FA-8158-7760F7DB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A3F1-DBEC-4782-98AC-292B1BDDE0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1039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E94BF-2840-43B1-B8DB-30E1B0721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1DBF06-E5DE-4F04-ADE0-2F78C3B3B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514666-C86A-4C63-A8E7-6BFD368F3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442F66-EFBD-44ED-AE26-838EF42D68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157129-7E7F-4E4B-97BD-033FF091A3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4AEE00-5E7F-43EC-9FE7-433AAD858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368B5-8047-4DDB-8A61-49BCEEE4A679}" type="datetimeFigureOut">
              <a:rPr lang="en-AU" smtClean="0"/>
              <a:t>2/07/2022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AD53BD-09E2-4F6E-B334-FEDB363A5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3EBDFF-7366-4B6D-AAB8-72AFFD93B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A3F1-DBEC-4782-98AC-292B1BDDE0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2867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BD6CD-C61E-4246-ABCF-77E7052AF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35A54B-9B85-4F19-B92D-85FB8F7D1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368B5-8047-4DDB-8A61-49BCEEE4A679}" type="datetimeFigureOut">
              <a:rPr lang="en-AU" smtClean="0"/>
              <a:t>2/07/2022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31834D-EC20-4974-BE8A-444FF9344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0E3271-CCB5-4E58-B853-51F66FEF6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A3F1-DBEC-4782-98AC-292B1BDDE0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1326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E0B310-93F4-4E6A-B4BE-F600BBC76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368B5-8047-4DDB-8A61-49BCEEE4A679}" type="datetimeFigureOut">
              <a:rPr lang="en-AU" smtClean="0"/>
              <a:t>2/07/2022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C76A21-B80E-49BA-B7F5-ED3943F55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ACCED-5AE2-4285-B558-58719B3A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A3F1-DBEC-4782-98AC-292B1BDDE0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8140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A45F2-B4DF-430C-AB63-5152017D8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F543B-E6EA-4D26-B4F9-FFB511A5A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9D2784-3CE7-450C-B337-0198943ED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6E1A84-98C2-45A2-AAB2-8AACF1396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368B5-8047-4DDB-8A61-49BCEEE4A679}" type="datetimeFigureOut">
              <a:rPr lang="en-AU" smtClean="0"/>
              <a:t>2/07/2022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202B29-5094-4A14-85B0-EDF545D5E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37A641-0052-4747-A424-11B41678E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A3F1-DBEC-4782-98AC-292B1BDDE0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1412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EA5F4-B880-4EED-AC9E-D86D2BFB4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A9B208-BDA4-4A90-A517-280840F2E6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3F086-B3BF-493A-85F8-9ADB18F5B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16DE97-994D-477E-B3B0-49A9265D4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368B5-8047-4DDB-8A61-49BCEEE4A679}" type="datetimeFigureOut">
              <a:rPr lang="en-AU" smtClean="0"/>
              <a:t>2/07/2022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967255-4386-4952-BAAB-F61DED6D2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D1D133-869F-473F-B4BA-8DBA1A490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A3F1-DBEC-4782-98AC-292B1BDDE0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740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DE381A-136E-44B0-883D-45A844D27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8EB75F-99C4-4B98-AB16-7E501B017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9724F-47E0-4AD2-AF1D-9D2606E62A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368B5-8047-4DDB-8A61-49BCEEE4A679}" type="datetimeFigureOut">
              <a:rPr lang="en-AU" smtClean="0"/>
              <a:t>2/07/2022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CF822-F6C1-4867-AC79-735D627C81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A85CF-0B21-4057-9E9D-E865A3C0F2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9A3F1-DBEC-4782-98AC-292B1BDDE00B}" type="slidenum">
              <a:rPr lang="en-AU" smtClean="0"/>
              <a:t>‹#›</a:t>
            </a:fld>
            <a:endParaRPr lang="en-AU"/>
          </a:p>
        </p:txBody>
      </p:sp>
      <p:sp>
        <p:nvSpPr>
          <p:cNvPr id="7" name="MSIPCMContentMarking" descr="{&quot;HashCode&quot;:1610746136,&quot;Placement&quot;:&quot;Header&quot;,&quot;Top&quot;:0.0,&quot;Left&quot;:398.729126,&quot;SlideWidth&quot;:960,&quot;SlideHeight&quot;:540}">
            <a:extLst>
              <a:ext uri="{FF2B5EF4-FFF2-40B4-BE49-F238E27FC236}">
                <a16:creationId xmlns:a16="http://schemas.microsoft.com/office/drawing/2014/main" id="{C6E840D7-6D54-45D0-B9D8-54A8079AA2EC}"/>
              </a:ext>
            </a:extLst>
          </p:cNvPr>
          <p:cNvSpPr txBox="1"/>
          <p:nvPr userDrawn="1"/>
        </p:nvSpPr>
        <p:spPr>
          <a:xfrm>
            <a:off x="5063860" y="0"/>
            <a:ext cx="2064281" cy="2965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AU" sz="1200">
                <a:solidFill>
                  <a:srgbClr val="EEDC00"/>
                </a:solidFill>
                <a:latin typeface="Calibri" panose="020F0502020204030204" pitchFamily="34" charset="0"/>
              </a:rPr>
              <a:t>RMIT Classification: Trusted</a:t>
            </a:r>
          </a:p>
        </p:txBody>
      </p:sp>
    </p:spTree>
    <p:extLst>
      <p:ext uri="{BB962C8B-B14F-4D97-AF65-F5344CB8AC3E}">
        <p14:creationId xmlns:p14="http://schemas.microsoft.com/office/powerpoint/2010/main" val="2682963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DF8ED08-623D-47DB-8CF8-A31734973E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0" t="16889" r="16067" b="36148"/>
          <a:stretch/>
        </p:blipFill>
        <p:spPr>
          <a:xfrm>
            <a:off x="91440" y="5745647"/>
            <a:ext cx="1910080" cy="909152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7D0C856-845A-4281-AC10-5533D2EC5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401" y="5948848"/>
            <a:ext cx="1366816" cy="762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96A6BA-C800-2CD0-1CCC-6CA62748ECAD}"/>
              </a:ext>
            </a:extLst>
          </p:cNvPr>
          <p:cNvSpPr txBox="1"/>
          <p:nvPr/>
        </p:nvSpPr>
        <p:spPr>
          <a:xfrm>
            <a:off x="2184885" y="1463721"/>
            <a:ext cx="767820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/>
              <a:t>Make room for music: An analysis of ‘careers in music’ posters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B989D5-9400-22D9-6039-7B5A2221D314}"/>
              </a:ext>
            </a:extLst>
          </p:cNvPr>
          <p:cNvSpPr txBox="1"/>
          <p:nvPr/>
        </p:nvSpPr>
        <p:spPr>
          <a:xfrm>
            <a:off x="2184886" y="3756992"/>
            <a:ext cx="80126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Dr Amanda Watson</a:t>
            </a:r>
          </a:p>
          <a:p>
            <a:r>
              <a:rPr lang="en-AU" dirty="0"/>
              <a:t>Department of Education and Training, Victoria Australia</a:t>
            </a:r>
          </a:p>
          <a:p>
            <a:endParaRPr lang="en-AU" dirty="0"/>
          </a:p>
          <a:p>
            <a:r>
              <a:rPr lang="en-AU" dirty="0"/>
              <a:t> </a:t>
            </a:r>
          </a:p>
          <a:p>
            <a:r>
              <a:rPr lang="en-AU" dirty="0"/>
              <a:t>Prof. David Forrest</a:t>
            </a:r>
          </a:p>
          <a:p>
            <a:r>
              <a:rPr lang="en-AU" dirty="0"/>
              <a:t>RMIT University, Australia</a:t>
            </a:r>
          </a:p>
        </p:txBody>
      </p:sp>
      <p:pic>
        <p:nvPicPr>
          <p:cNvPr id="6" name="Picture 5" descr="DETlogo.jpg">
            <a:extLst>
              <a:ext uri="{FF2B5EF4-FFF2-40B4-BE49-F238E27FC236}">
                <a16:creationId xmlns:a16="http://schemas.microsoft.com/office/drawing/2014/main" id="{E799DFDF-D133-F622-0A64-DC2E157635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4113" y="3756992"/>
            <a:ext cx="2493435" cy="5690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0AEE3E-37D3-F7D0-C873-939D7B175E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125" y="4894805"/>
            <a:ext cx="1357092" cy="49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41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27C69-A492-EAF1-B35B-4C4FD0C5E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Summary/Comparison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8209806-8B76-4861-99AD-D6931485B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BBC0BE-A8D6-451B-942A-76C93B4A0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10393225" cy="385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39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ACBF3-8E97-BF06-5BD9-4ED77DA10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i="1" dirty="0"/>
              <a:t>Make Music Work for You</a:t>
            </a:r>
            <a:r>
              <a:rPr lang="en-GB" dirty="0"/>
              <a:t> </a:t>
            </a:r>
            <a:br>
              <a:rPr lang="en-GB" dirty="0"/>
            </a:br>
            <a:r>
              <a:rPr lang="en-GB" sz="2800" dirty="0"/>
              <a:t>(ASME Advocacy Kit, 1999)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2FE5B8-3124-AF42-A387-9F7501B54B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4" t="4720" r="14502" b="2938"/>
          <a:stretch/>
        </p:blipFill>
        <p:spPr>
          <a:xfrm>
            <a:off x="1059899" y="1690688"/>
            <a:ext cx="5433646" cy="507807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6B38DE-8203-430C-BDBE-277B161DB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5201" y="1896789"/>
            <a:ext cx="4130745" cy="223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606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B068F-3910-C0CE-93B5-E3BA9A431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i="1" dirty="0"/>
              <a:t>What kind of a musician would you like to be? </a:t>
            </a:r>
            <a:r>
              <a:rPr lang="en-GB" sz="2800" dirty="0"/>
              <a:t>(Bennett, 2008)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2EA132-F5DB-36DC-3E37-5839C3B5FC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72" y="1793631"/>
            <a:ext cx="4530758" cy="422201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190700-4194-4A29-9D9D-7BFBC0E41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1148" y="1690688"/>
            <a:ext cx="2800741" cy="48393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7D6491-9C67-45FA-9620-521A4F3CD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4497" y="1690688"/>
            <a:ext cx="3429479" cy="461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29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1B17E-603F-4A4C-B27C-43FF7E686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2A58EA-0D76-4842-955D-7D9BE8885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06" y="248525"/>
            <a:ext cx="5103558" cy="5967548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EF2CC36-2A33-4FCB-92DD-AF3CE26C5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EBE4800-8209-4DF5-BC5D-08C9D978B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457" y="326015"/>
            <a:ext cx="2866761" cy="30436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7492D40-924B-4BCB-BB5F-47979E4ECC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9095" y="258168"/>
            <a:ext cx="3241802" cy="317934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17B7923-14E2-48D1-B5D8-AE3F225FB9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4672" y="3480597"/>
            <a:ext cx="2856546" cy="269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40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7F93D-F053-83D3-CEB9-A534220E0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sz="4900" dirty="0"/>
              <a:t>Employment Pathways in Music</a:t>
            </a:r>
            <a:br>
              <a:rPr lang="en-AU" dirty="0"/>
            </a:br>
            <a:r>
              <a:rPr lang="en-AU" sz="2200" dirty="0" err="1"/>
              <a:t>Jeanneret</a:t>
            </a:r>
            <a:r>
              <a:rPr lang="en-AU" sz="2200" dirty="0"/>
              <a:t> (2013)</a:t>
            </a:r>
            <a:br>
              <a:rPr lang="en-AU" sz="2200" dirty="0"/>
            </a:br>
            <a:endParaRPr lang="en-GB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E0A0B-5BCE-BA2E-CA0F-92D11CC8E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AU" dirty="0"/>
              <a:t>Composition</a:t>
            </a:r>
          </a:p>
          <a:p>
            <a:pPr marL="0" indent="0">
              <a:buNone/>
            </a:pPr>
            <a:r>
              <a:rPr lang="en-AU" dirty="0"/>
              <a:t>Performance</a:t>
            </a:r>
          </a:p>
          <a:p>
            <a:pPr marL="0" indent="0">
              <a:buNone/>
            </a:pPr>
            <a:r>
              <a:rPr lang="en-AU" dirty="0"/>
              <a:t>Music Education</a:t>
            </a:r>
          </a:p>
          <a:p>
            <a:pPr marL="0" indent="0">
              <a:buNone/>
            </a:pPr>
            <a:r>
              <a:rPr lang="en-AU" dirty="0"/>
              <a:t>Writing and Research</a:t>
            </a:r>
          </a:p>
          <a:p>
            <a:pPr marL="0" indent="0">
              <a:buNone/>
            </a:pPr>
            <a:r>
              <a:rPr lang="en-AU" dirty="0"/>
              <a:t>Instrumental Making and Repairing</a:t>
            </a:r>
          </a:p>
          <a:p>
            <a:pPr marL="0" indent="0">
              <a:buNone/>
            </a:pPr>
            <a:r>
              <a:rPr lang="en-AU" dirty="0"/>
              <a:t>Libraries, Archives and Information Services</a:t>
            </a:r>
          </a:p>
          <a:p>
            <a:pPr marL="0" indent="0">
              <a:buNone/>
            </a:pPr>
            <a:r>
              <a:rPr lang="en-AU" dirty="0"/>
              <a:t>Retailing and Wholesaling</a:t>
            </a:r>
          </a:p>
          <a:p>
            <a:pPr marL="0" indent="0">
              <a:buNone/>
            </a:pPr>
            <a:r>
              <a:rPr lang="en-AU" dirty="0"/>
              <a:t>Broadcasting</a:t>
            </a:r>
          </a:p>
          <a:p>
            <a:pPr marL="0" indent="0">
              <a:buNone/>
            </a:pPr>
            <a:r>
              <a:rPr lang="en-AU" dirty="0"/>
              <a:t>Music Therapy</a:t>
            </a:r>
          </a:p>
          <a:p>
            <a:pPr marL="0" indent="0">
              <a:buNone/>
            </a:pPr>
            <a:r>
              <a:rPr lang="en-AU" dirty="0"/>
              <a:t>Production</a:t>
            </a:r>
          </a:p>
          <a:p>
            <a:pPr marL="0" indent="0">
              <a:buNone/>
            </a:pPr>
            <a:r>
              <a:rPr lang="en-AU" dirty="0"/>
              <a:t>Arts Administration</a:t>
            </a:r>
          </a:p>
          <a:p>
            <a:pPr marL="0" indent="0">
              <a:buNone/>
            </a:pPr>
            <a:r>
              <a:rPr lang="en-AU" dirty="0"/>
              <a:t>Music Business</a:t>
            </a:r>
          </a:p>
          <a:p>
            <a:endParaRPr lang="en-AU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1995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65AA4-BD91-F1E2-35FB-5FB25AD9D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i="1" dirty="0"/>
              <a:t>Careers in Music</a:t>
            </a:r>
            <a:br>
              <a:rPr lang="en-GB" dirty="0"/>
            </a:br>
            <a:r>
              <a:rPr lang="en-GB" sz="2800" dirty="0"/>
              <a:t>(Yamaha, 2021)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4BE5B2-FC76-DC4C-7758-A47599C5CD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" t="5787" r="1116" b="1577"/>
          <a:stretch/>
        </p:blipFill>
        <p:spPr>
          <a:xfrm>
            <a:off x="1784412" y="1690688"/>
            <a:ext cx="8433786" cy="4845820"/>
          </a:xfrm>
        </p:spPr>
      </p:pic>
    </p:spTree>
    <p:extLst>
      <p:ext uri="{BB962C8B-B14F-4D97-AF65-F5344CB8AC3E}">
        <p14:creationId xmlns:p14="http://schemas.microsoft.com/office/powerpoint/2010/main" val="1389880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4C371-C3E9-EAE4-39E2-F594478CB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Community of Practice</a:t>
            </a:r>
            <a:br>
              <a:rPr lang="en-GB" dirty="0"/>
            </a:br>
            <a:r>
              <a:rPr lang="en-GB" dirty="0"/>
              <a:t>(spider web = music professionalism)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61B0F2-06E6-381F-9DA1-61DFA29FA0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861" y="1690688"/>
            <a:ext cx="8120269" cy="4690234"/>
          </a:xfrm>
        </p:spPr>
      </p:pic>
    </p:spTree>
    <p:extLst>
      <p:ext uri="{BB962C8B-B14F-4D97-AF65-F5344CB8AC3E}">
        <p14:creationId xmlns:p14="http://schemas.microsoft.com/office/powerpoint/2010/main" val="1869913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5BFC2-E0F3-0946-4EF5-B373BE303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7AF90-2DC1-CC73-31E5-3C2299079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63737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124</Words>
  <Application>Microsoft Office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Summary/Comparison</vt:lpstr>
      <vt:lpstr>Make Music Work for You  (ASME Advocacy Kit, 1999)</vt:lpstr>
      <vt:lpstr>What kind of a musician would you like to be? (Bennett, 2008)</vt:lpstr>
      <vt:lpstr>PowerPoint Presentation</vt:lpstr>
      <vt:lpstr>Employment Pathways in Music Jeanneret (2013) </vt:lpstr>
      <vt:lpstr>Careers in Music (Yamaha, 2021)</vt:lpstr>
      <vt:lpstr>Community of Practice (spider web = music professionalism)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Kylie Leong</dc:creator>
  <cp:lastModifiedBy>Ian Harvey</cp:lastModifiedBy>
  <cp:revision>45</cp:revision>
  <dcterms:created xsi:type="dcterms:W3CDTF">2022-02-21T01:42:04Z</dcterms:created>
  <dcterms:modified xsi:type="dcterms:W3CDTF">2022-07-02T02:15:10Z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c3d088b-6243-4963-a2e2-8b321ab7f8fc_Enabled">
    <vt:lpwstr>true</vt:lpwstr>
  </property>
  <property fmtid="{D5CDD505-2E9C-101B-9397-08002B2CF9AE}" pid="3" name="MSIP_Label_8c3d088b-6243-4963-a2e2-8b321ab7f8fc_SetDate">
    <vt:lpwstr>2022-06-28T03:10:49Z</vt:lpwstr>
  </property>
  <property fmtid="{D5CDD505-2E9C-101B-9397-08002B2CF9AE}" pid="4" name="MSIP_Label_8c3d088b-6243-4963-a2e2-8b321ab7f8fc_Method">
    <vt:lpwstr>Standard</vt:lpwstr>
  </property>
  <property fmtid="{D5CDD505-2E9C-101B-9397-08002B2CF9AE}" pid="5" name="MSIP_Label_8c3d088b-6243-4963-a2e2-8b321ab7f8fc_Name">
    <vt:lpwstr>Trusted</vt:lpwstr>
  </property>
  <property fmtid="{D5CDD505-2E9C-101B-9397-08002B2CF9AE}" pid="6" name="MSIP_Label_8c3d088b-6243-4963-a2e2-8b321ab7f8fc_SiteId">
    <vt:lpwstr>d1323671-cdbe-4417-b4d4-bdb24b51316b</vt:lpwstr>
  </property>
  <property fmtid="{D5CDD505-2E9C-101B-9397-08002B2CF9AE}" pid="7" name="MSIP_Label_8c3d088b-6243-4963-a2e2-8b321ab7f8fc_ActionId">
    <vt:lpwstr>36973a33-8b3e-45b0-bff0-e2396e5394e1</vt:lpwstr>
  </property>
  <property fmtid="{D5CDD505-2E9C-101B-9397-08002B2CF9AE}" pid="8" name="MSIP_Label_8c3d088b-6243-4963-a2e2-8b321ab7f8fc_ContentBits">
    <vt:lpwstr>1</vt:lpwstr>
  </property>
</Properties>
</file>